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4" r:id="rId3"/>
  </p:sldMasterIdLst>
  <p:notesMasterIdLst>
    <p:notesMasterId r:id="rId45"/>
  </p:notesMasterIdLst>
  <p:handoutMasterIdLst>
    <p:handoutMasterId r:id="rId46"/>
  </p:handoutMasterIdLst>
  <p:sldIdLst>
    <p:sldId id="269" r:id="rId4"/>
    <p:sldId id="270" r:id="rId5"/>
    <p:sldId id="275" r:id="rId6"/>
    <p:sldId id="271" r:id="rId7"/>
    <p:sldId id="272" r:id="rId8"/>
    <p:sldId id="274" r:id="rId9"/>
    <p:sldId id="280" r:id="rId10"/>
    <p:sldId id="283" r:id="rId11"/>
    <p:sldId id="284" r:id="rId12"/>
    <p:sldId id="286" r:id="rId13"/>
    <p:sldId id="287" r:id="rId14"/>
    <p:sldId id="288" r:id="rId15"/>
    <p:sldId id="285" r:id="rId16"/>
    <p:sldId id="290" r:id="rId17"/>
    <p:sldId id="291" r:id="rId18"/>
    <p:sldId id="292" r:id="rId19"/>
    <p:sldId id="263" r:id="rId20"/>
    <p:sldId id="262" r:id="rId21"/>
    <p:sldId id="265" r:id="rId22"/>
    <p:sldId id="266" r:id="rId23"/>
    <p:sldId id="267" r:id="rId24"/>
    <p:sldId id="268" r:id="rId25"/>
    <p:sldId id="277" r:id="rId26"/>
    <p:sldId id="279" r:id="rId27"/>
    <p:sldId id="264" r:id="rId28"/>
    <p:sldId id="294" r:id="rId29"/>
    <p:sldId id="295" r:id="rId30"/>
    <p:sldId id="302" r:id="rId31"/>
    <p:sldId id="296" r:id="rId32"/>
    <p:sldId id="297" r:id="rId33"/>
    <p:sldId id="298" r:id="rId34"/>
    <p:sldId id="299" r:id="rId35"/>
    <p:sldId id="300" r:id="rId36"/>
    <p:sldId id="278" r:id="rId37"/>
    <p:sldId id="257" r:id="rId38"/>
    <p:sldId id="258" r:id="rId39"/>
    <p:sldId id="276" r:id="rId40"/>
    <p:sldId id="260" r:id="rId41"/>
    <p:sldId id="293" r:id="rId42"/>
    <p:sldId id="301" r:id="rId43"/>
    <p:sldId id="281" r:id="rId44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1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C3265-1349-48C8-9A6E-50D34829F253}" type="datetimeFigureOut">
              <a:rPr lang="en-GB" smtClean="0"/>
              <a:pPr/>
              <a:t>01/03/2017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6D551-B6CE-4FA9-91A8-B9C0A35B95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976472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EEBE97A6-0BB9-45C4-91D4-36199BDCD3D0}" type="datetimeFigureOut">
              <a:rPr lang="en-029" smtClean="0"/>
              <a:pPr/>
              <a:t>01/03/2017</a:t>
            </a:fld>
            <a:endParaRPr lang="en-02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02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11C7CD3C-A775-44D1-ADBF-3B99F77116DA}" type="slidenum">
              <a:rPr lang="en-029" smtClean="0"/>
              <a:pPr/>
              <a:t>‹#›</a:t>
            </a:fld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9024449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96AB24-6843-4EEF-9540-1F756992245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332934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3FDB6-EC73-4777-A815-713CD8230878}" type="slidenum">
              <a:rPr lang="en-JM"/>
              <a:pPr/>
              <a:t>10</a:t>
            </a:fld>
            <a:endParaRPr lang="en-JM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179605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3FDB6-EC73-4777-A815-713CD8230878}" type="slidenum">
              <a:rPr lang="en-JM"/>
              <a:pPr/>
              <a:t>11</a:t>
            </a:fld>
            <a:endParaRPr lang="en-JM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34577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3FDB6-EC73-4777-A815-713CD8230878}" type="slidenum">
              <a:rPr lang="en-JM"/>
              <a:pPr/>
              <a:t>12</a:t>
            </a:fld>
            <a:endParaRPr lang="en-JM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83272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3FDB6-EC73-4777-A815-713CD8230878}" type="slidenum">
              <a:rPr lang="en-JM"/>
              <a:pPr/>
              <a:t>13</a:t>
            </a:fld>
            <a:endParaRPr lang="en-JM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81154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3FDB6-EC73-4777-A815-713CD8230878}" type="slidenum">
              <a:rPr lang="en-JM"/>
              <a:pPr/>
              <a:t>14</a:t>
            </a:fld>
            <a:endParaRPr lang="en-JM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712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3FDB6-EC73-4777-A815-713CD8230878}" type="slidenum">
              <a:rPr lang="en-JM"/>
              <a:pPr/>
              <a:t>15</a:t>
            </a:fld>
            <a:endParaRPr lang="en-JM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642460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3FDB6-EC73-4777-A815-713CD8230878}" type="slidenum">
              <a:rPr lang="en-JM"/>
              <a:pPr/>
              <a:t>16</a:t>
            </a:fld>
            <a:endParaRPr lang="en-JM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81395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17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2676450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18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2430711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19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333308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6AB24-6843-4EEF-9540-1F75699224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377712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20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72607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21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246842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22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2828614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23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2433397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24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2433397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25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26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27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28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29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EA451-A59E-4E48-87DA-80001D95A793}" type="slidenum">
              <a:rPr lang="en-US"/>
              <a:pPr/>
              <a:t>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organizational level, Communication serves four [4] major functions: - control, motivation, emotional expression and information.</a:t>
            </a:r>
            <a:endParaRPr lang="en-029" dirty="0" smtClean="0"/>
          </a:p>
          <a:p>
            <a:r>
              <a:rPr lang="en-US" b="1" dirty="0" smtClean="0"/>
              <a:t>Control</a:t>
            </a:r>
            <a:r>
              <a:rPr lang="en-US" dirty="0" smtClean="0"/>
              <a:t> – policies, guidelines, formal and informal</a:t>
            </a:r>
            <a:endParaRPr lang="en-029" dirty="0" smtClean="0"/>
          </a:p>
          <a:p>
            <a:r>
              <a:rPr lang="en-US" b="1" dirty="0" smtClean="0"/>
              <a:t>Motivation</a:t>
            </a:r>
            <a:r>
              <a:rPr lang="en-US" dirty="0" smtClean="0"/>
              <a:t> – Clarification re goal-setting and reinforcement of employee </a:t>
            </a:r>
            <a:r>
              <a:rPr lang="en-US" dirty="0" err="1" smtClean="0"/>
              <a:t>behaviour</a:t>
            </a:r>
            <a:endParaRPr lang="en-029" dirty="0" smtClean="0"/>
          </a:p>
          <a:p>
            <a:r>
              <a:rPr lang="en-US" b="1" dirty="0" smtClean="0"/>
              <a:t>Emotional expression</a:t>
            </a:r>
            <a:r>
              <a:rPr lang="en-US" dirty="0" smtClean="0"/>
              <a:t> – social interaction in the work group, hence the opportunity and need for self expression</a:t>
            </a:r>
            <a:endParaRPr lang="en-029" dirty="0" smtClean="0"/>
          </a:p>
          <a:p>
            <a:r>
              <a:rPr lang="en-US" b="1" dirty="0" smtClean="0"/>
              <a:t>Information</a:t>
            </a:r>
            <a:r>
              <a:rPr lang="en-US" dirty="0" smtClean="0"/>
              <a:t> – Tactical decision-making, transmit data and evaluate alternatives.</a:t>
            </a:r>
            <a:endParaRPr lang="en-029" dirty="0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6223644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30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31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32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33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34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35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6283760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36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225551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59972-9F85-4169-8DF0-04BA6EDFD97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is the more popular form used in organizations.  The report that you will be assigned will be a short one intended for an audience within your company. </a:t>
            </a:r>
          </a:p>
          <a:p>
            <a:pPr eaLnBrk="1" hangingPunct="1"/>
            <a:r>
              <a:rPr lang="en-US" dirty="0" smtClean="0"/>
              <a:t>Refer to Page 448 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2790415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38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39892981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39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9F68E-D9A6-4D15-8C5C-0E485D8B333E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179461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CD3C-A775-44D1-ADBF-3B99F77116DA}" type="slidenum">
              <a:rPr lang="en-029" smtClean="0"/>
              <a:pPr/>
              <a:t>40</a:t>
            </a:fld>
            <a:endParaRPr lang="en-029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102401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JM" smtClean="0"/>
              <a:t>Customer Service Training -  Hyacinth L. Anglin 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C5E39-8235-4CF1-99C5-F0CB1C494D10}" type="slidenum">
              <a:rPr lang="en-JM" smtClean="0"/>
              <a:pPr/>
              <a:t>41</a:t>
            </a:fld>
            <a:endParaRPr lang="en-JM" smtClean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07731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9F68E-D9A6-4D15-8C5C-0E485D8B333E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87306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9F68E-D9A6-4D15-8C5C-0E485D8B333E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="" xmlns:p14="http://schemas.microsoft.com/office/powerpoint/2010/main" val="59100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E7B1C-DA50-4254-A53F-8B7199481027}" type="slidenum">
              <a:rPr lang="en-JM"/>
              <a:pPr>
                <a:defRPr/>
              </a:pPr>
              <a:t>7</a:t>
            </a:fld>
            <a:endParaRPr lang="en-JM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8563" y="704850"/>
            <a:ext cx="4679950" cy="350996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27452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3FDB6-EC73-4777-A815-713CD8230878}" type="slidenum">
              <a:rPr lang="en-JM"/>
              <a:pPr/>
              <a:t>8</a:t>
            </a:fld>
            <a:endParaRPr lang="en-JM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0392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3FDB6-EC73-4777-A815-713CD8230878}" type="slidenum">
              <a:rPr lang="en-JM"/>
              <a:pPr/>
              <a:t>9</a:t>
            </a:fld>
            <a:endParaRPr lang="en-JM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5171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029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031480" cy="11460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02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611BB-B291-47C6-B874-133EB10AF5D4}" type="slidenum">
              <a:rPr lang="en-029" smtClean="0"/>
              <a:pPr/>
              <a:t>‹#›</a:t>
            </a:fld>
            <a:endParaRPr lang="en-029"/>
          </a:p>
        </p:txBody>
      </p:sp>
      <p:pic>
        <p:nvPicPr>
          <p:cNvPr id="5" name="Picture 4" descr="page banner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4572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029" dirty="0"/>
          </a:p>
        </p:txBody>
      </p:sp>
      <p:pic>
        <p:nvPicPr>
          <p:cNvPr id="6" name="Picture 5" descr="MIND Logo_left side copy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72200"/>
            <a:ext cx="4114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611BB-B291-47C6-B874-133EB10AF5D4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7C59E-A65D-4006-AD4A-0CB6938C5CAB}" type="slidenum">
              <a:rPr lang="en-029" smtClean="0"/>
              <a:pPr/>
              <a:t>‹#›</a:t>
            </a:fld>
            <a:endParaRPr lang="en-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7906-27FB-4799-AEFD-49277927E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page banner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1" y="304800"/>
            <a:ext cx="8229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743200"/>
            <a:ext cx="8229600" cy="2123658"/>
          </a:xfrm>
          <a:prstGeom prst="rect">
            <a:avLst/>
          </a:prstGeom>
          <a:solidFill>
            <a:srgbClr val="FFC000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029" sz="4400" dirty="0" smtClean="0">
                <a:solidFill>
                  <a:srgbClr val="0070C0"/>
                </a:solidFill>
              </a:rPr>
              <a:t>PREPARING </a:t>
            </a:r>
          </a:p>
          <a:p>
            <a:pPr algn="ctr"/>
            <a:r>
              <a:rPr lang="en-029" sz="4400" dirty="0" smtClean="0">
                <a:solidFill>
                  <a:srgbClr val="0070C0"/>
                </a:solidFill>
              </a:rPr>
              <a:t>EFFECTIVE BUSINESS</a:t>
            </a:r>
          </a:p>
          <a:p>
            <a:pPr algn="ctr"/>
            <a:r>
              <a:rPr lang="en-029" sz="4400" dirty="0" smtClean="0">
                <a:solidFill>
                  <a:srgbClr val="0070C0"/>
                </a:solidFill>
              </a:rPr>
              <a:t>DOCUMENTS  </a:t>
            </a:r>
            <a:endParaRPr lang="en-029" sz="4400" dirty="0">
              <a:solidFill>
                <a:srgbClr val="0070C0"/>
              </a:solidFill>
            </a:endParaRPr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229599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611BB-B291-47C6-B874-133EB10AF5D4}" type="slidenum">
              <a:rPr lang="en-029" smtClean="0"/>
              <a:pPr/>
              <a:t>1</a:t>
            </a:fld>
            <a:endParaRPr lang="en-029"/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78486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Facilitator: Hyacinth L. Anglin (Mrs.)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JM" dirty="0" smtClean="0">
                <a:solidFill>
                  <a:schemeClr val="tx1"/>
                </a:solidFill>
              </a:rPr>
              <a:t>The Seven C’s of Writing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048000" y="1219200"/>
            <a:ext cx="5486400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Use of simple language is vital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Easy sentence structure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Precise word choices enhance clarity of meaning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Clarity makes comprehension easier.</a:t>
            </a:r>
            <a:endParaRPr lang="en-GB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33400" y="1981200"/>
            <a:ext cx="2363788" cy="1185863"/>
            <a:chOff x="1876" y="2256"/>
            <a:chExt cx="1489" cy="747"/>
          </a:xfrm>
        </p:grpSpPr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1876" y="2256"/>
              <a:ext cx="1489" cy="747"/>
            </a:xfrm>
            <a:prstGeom prst="ellipse">
              <a:avLst/>
            </a:prstGeom>
            <a:gradFill rotWithShape="0">
              <a:gsLst>
                <a:gs pos="0">
                  <a:srgbClr val="008000">
                    <a:gamma/>
                    <a:shade val="69804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116" y="2448"/>
              <a:ext cx="106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JM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Clarity</a:t>
              </a:r>
              <a:endParaRPr lang="en-JM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10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grpSp>
        <p:nvGrpSpPr>
          <p:cNvPr id="12" name="Group 135"/>
          <p:cNvGrpSpPr>
            <a:grpSpLocks/>
          </p:cNvGrpSpPr>
          <p:nvPr/>
        </p:nvGrpSpPr>
        <p:grpSpPr bwMode="auto">
          <a:xfrm>
            <a:off x="304800" y="1143000"/>
            <a:ext cx="1295400" cy="2438400"/>
            <a:chOff x="258" y="1152"/>
            <a:chExt cx="2190" cy="2723"/>
          </a:xfrm>
        </p:grpSpPr>
        <p:grpSp>
          <p:nvGrpSpPr>
            <p:cNvPr id="13" name="Group 127"/>
            <p:cNvGrpSpPr>
              <a:grpSpLocks/>
            </p:cNvGrpSpPr>
            <p:nvPr/>
          </p:nvGrpSpPr>
          <p:grpSpPr bwMode="auto">
            <a:xfrm>
              <a:off x="258" y="1152"/>
              <a:ext cx="1787" cy="2723"/>
              <a:chOff x="258" y="1152"/>
              <a:chExt cx="1787" cy="2723"/>
            </a:xfrm>
          </p:grpSpPr>
          <p:grpSp>
            <p:nvGrpSpPr>
              <p:cNvPr id="21" name="Group 67"/>
              <p:cNvGrpSpPr>
                <a:grpSpLocks/>
              </p:cNvGrpSpPr>
              <p:nvPr/>
            </p:nvGrpSpPr>
            <p:grpSpPr bwMode="auto">
              <a:xfrm>
                <a:off x="587" y="1152"/>
                <a:ext cx="567" cy="969"/>
                <a:chOff x="587" y="1152"/>
                <a:chExt cx="567" cy="969"/>
              </a:xfrm>
            </p:grpSpPr>
            <p:grpSp>
              <p:nvGrpSpPr>
                <p:cNvPr id="81" name="Group 57"/>
                <p:cNvGrpSpPr>
                  <a:grpSpLocks/>
                </p:cNvGrpSpPr>
                <p:nvPr/>
              </p:nvGrpSpPr>
              <p:grpSpPr bwMode="auto">
                <a:xfrm>
                  <a:off x="653" y="1584"/>
                  <a:ext cx="501" cy="537"/>
                  <a:chOff x="653" y="1584"/>
                  <a:chExt cx="501" cy="537"/>
                </a:xfrm>
              </p:grpSpPr>
              <p:grpSp>
                <p:nvGrpSpPr>
                  <p:cNvPr id="9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89" y="1601"/>
                    <a:ext cx="465" cy="520"/>
                    <a:chOff x="689" y="1601"/>
                    <a:chExt cx="465" cy="520"/>
                  </a:xfrm>
                </p:grpSpPr>
                <p:grpSp>
                  <p:nvGrpSpPr>
                    <p:cNvPr id="9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9" y="1601"/>
                      <a:ext cx="465" cy="520"/>
                      <a:chOff x="689" y="1601"/>
                      <a:chExt cx="465" cy="520"/>
                    </a:xfrm>
                  </p:grpSpPr>
                  <p:grpSp>
                    <p:nvGrpSpPr>
                      <p:cNvPr id="116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" y="1601"/>
                        <a:ext cx="465" cy="520"/>
                        <a:chOff x="689" y="1601"/>
                        <a:chExt cx="465" cy="520"/>
                      </a:xfrm>
                    </p:grpSpPr>
                    <p:sp>
                      <p:nvSpPr>
                        <p:cNvPr id="125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1601"/>
                          <a:ext cx="415" cy="520"/>
                        </a:xfrm>
                        <a:custGeom>
                          <a:avLst/>
                          <a:gdLst>
                            <a:gd name="T0" fmla="*/ 355 w 415"/>
                            <a:gd name="T1" fmla="*/ 39 h 520"/>
                            <a:gd name="T2" fmla="*/ 347 w 415"/>
                            <a:gd name="T3" fmla="*/ 25 h 520"/>
                            <a:gd name="T4" fmla="*/ 322 w 415"/>
                            <a:gd name="T5" fmla="*/ 0 h 520"/>
                            <a:gd name="T6" fmla="*/ 182 w 415"/>
                            <a:gd name="T7" fmla="*/ 13 h 520"/>
                            <a:gd name="T8" fmla="*/ 57 w 415"/>
                            <a:gd name="T9" fmla="*/ 132 h 520"/>
                            <a:gd name="T10" fmla="*/ 0 w 415"/>
                            <a:gd name="T11" fmla="*/ 299 h 520"/>
                            <a:gd name="T12" fmla="*/ 19 w 415"/>
                            <a:gd name="T13" fmla="*/ 335 h 520"/>
                            <a:gd name="T14" fmla="*/ 80 w 415"/>
                            <a:gd name="T15" fmla="*/ 411 h 520"/>
                            <a:gd name="T16" fmla="*/ 79 w 415"/>
                            <a:gd name="T17" fmla="*/ 426 h 520"/>
                            <a:gd name="T18" fmla="*/ 82 w 415"/>
                            <a:gd name="T19" fmla="*/ 442 h 520"/>
                            <a:gd name="T20" fmla="*/ 90 w 415"/>
                            <a:gd name="T21" fmla="*/ 452 h 520"/>
                            <a:gd name="T22" fmla="*/ 103 w 415"/>
                            <a:gd name="T23" fmla="*/ 462 h 520"/>
                            <a:gd name="T24" fmla="*/ 116 w 415"/>
                            <a:gd name="T25" fmla="*/ 472 h 520"/>
                            <a:gd name="T26" fmla="*/ 129 w 415"/>
                            <a:gd name="T27" fmla="*/ 480 h 520"/>
                            <a:gd name="T28" fmla="*/ 143 w 415"/>
                            <a:gd name="T29" fmla="*/ 490 h 520"/>
                            <a:gd name="T30" fmla="*/ 160 w 415"/>
                            <a:gd name="T31" fmla="*/ 498 h 520"/>
                            <a:gd name="T32" fmla="*/ 174 w 415"/>
                            <a:gd name="T33" fmla="*/ 503 h 520"/>
                            <a:gd name="T34" fmla="*/ 194 w 415"/>
                            <a:gd name="T35" fmla="*/ 510 h 520"/>
                            <a:gd name="T36" fmla="*/ 212 w 415"/>
                            <a:gd name="T37" fmla="*/ 515 h 520"/>
                            <a:gd name="T38" fmla="*/ 230 w 415"/>
                            <a:gd name="T39" fmla="*/ 519 h 520"/>
                            <a:gd name="T40" fmla="*/ 246 w 415"/>
                            <a:gd name="T41" fmla="*/ 514 h 520"/>
                            <a:gd name="T42" fmla="*/ 256 w 415"/>
                            <a:gd name="T43" fmla="*/ 508 h 520"/>
                            <a:gd name="T44" fmla="*/ 269 w 415"/>
                            <a:gd name="T45" fmla="*/ 496 h 520"/>
                            <a:gd name="T46" fmla="*/ 277 w 415"/>
                            <a:gd name="T47" fmla="*/ 488 h 520"/>
                            <a:gd name="T48" fmla="*/ 288 w 415"/>
                            <a:gd name="T49" fmla="*/ 496 h 520"/>
                            <a:gd name="T50" fmla="*/ 302 w 415"/>
                            <a:gd name="T51" fmla="*/ 503 h 520"/>
                            <a:gd name="T52" fmla="*/ 322 w 415"/>
                            <a:gd name="T53" fmla="*/ 507 h 520"/>
                            <a:gd name="T54" fmla="*/ 337 w 415"/>
                            <a:gd name="T55" fmla="*/ 500 h 520"/>
                            <a:gd name="T56" fmla="*/ 349 w 415"/>
                            <a:gd name="T57" fmla="*/ 488 h 520"/>
                            <a:gd name="T58" fmla="*/ 358 w 415"/>
                            <a:gd name="T59" fmla="*/ 474 h 520"/>
                            <a:gd name="T60" fmla="*/ 364 w 415"/>
                            <a:gd name="T61" fmla="*/ 454 h 520"/>
                            <a:gd name="T62" fmla="*/ 414 w 415"/>
                            <a:gd name="T63" fmla="*/ 377 h 520"/>
                            <a:gd name="T64" fmla="*/ 369 w 415"/>
                            <a:gd name="T65" fmla="*/ 269 h 520"/>
                            <a:gd name="T66" fmla="*/ 355 w 415"/>
                            <a:gd name="T67" fmla="*/ 39 h 520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415"/>
                            <a:gd name="T103" fmla="*/ 0 h 520"/>
                            <a:gd name="T104" fmla="*/ 415 w 415"/>
                            <a:gd name="T105" fmla="*/ 520 h 520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415" h="520">
                              <a:moveTo>
                                <a:pt x="355" y="39"/>
                              </a:moveTo>
                              <a:lnTo>
                                <a:pt x="347" y="25"/>
                              </a:lnTo>
                              <a:lnTo>
                                <a:pt x="322" y="0"/>
                              </a:lnTo>
                              <a:lnTo>
                                <a:pt x="182" y="13"/>
                              </a:lnTo>
                              <a:lnTo>
                                <a:pt x="57" y="132"/>
                              </a:lnTo>
                              <a:lnTo>
                                <a:pt x="0" y="299"/>
                              </a:lnTo>
                              <a:lnTo>
                                <a:pt x="19" y="335"/>
                              </a:lnTo>
                              <a:lnTo>
                                <a:pt x="80" y="411"/>
                              </a:lnTo>
                              <a:lnTo>
                                <a:pt x="79" y="426"/>
                              </a:lnTo>
                              <a:lnTo>
                                <a:pt x="82" y="442"/>
                              </a:lnTo>
                              <a:lnTo>
                                <a:pt x="90" y="452"/>
                              </a:lnTo>
                              <a:lnTo>
                                <a:pt x="103" y="462"/>
                              </a:lnTo>
                              <a:lnTo>
                                <a:pt x="116" y="472"/>
                              </a:lnTo>
                              <a:lnTo>
                                <a:pt x="129" y="480"/>
                              </a:lnTo>
                              <a:lnTo>
                                <a:pt x="143" y="490"/>
                              </a:lnTo>
                              <a:lnTo>
                                <a:pt x="160" y="498"/>
                              </a:lnTo>
                              <a:lnTo>
                                <a:pt x="174" y="503"/>
                              </a:lnTo>
                              <a:lnTo>
                                <a:pt x="194" y="510"/>
                              </a:lnTo>
                              <a:lnTo>
                                <a:pt x="212" y="515"/>
                              </a:lnTo>
                              <a:lnTo>
                                <a:pt x="230" y="519"/>
                              </a:lnTo>
                              <a:lnTo>
                                <a:pt x="246" y="514"/>
                              </a:lnTo>
                              <a:lnTo>
                                <a:pt x="256" y="508"/>
                              </a:lnTo>
                              <a:lnTo>
                                <a:pt x="269" y="496"/>
                              </a:lnTo>
                              <a:lnTo>
                                <a:pt x="277" y="488"/>
                              </a:lnTo>
                              <a:lnTo>
                                <a:pt x="288" y="496"/>
                              </a:lnTo>
                              <a:lnTo>
                                <a:pt x="302" y="503"/>
                              </a:lnTo>
                              <a:lnTo>
                                <a:pt x="322" y="507"/>
                              </a:lnTo>
                              <a:lnTo>
                                <a:pt x="337" y="500"/>
                              </a:lnTo>
                              <a:lnTo>
                                <a:pt x="349" y="488"/>
                              </a:lnTo>
                              <a:lnTo>
                                <a:pt x="358" y="474"/>
                              </a:lnTo>
                              <a:lnTo>
                                <a:pt x="364" y="454"/>
                              </a:lnTo>
                              <a:lnTo>
                                <a:pt x="414" y="377"/>
                              </a:lnTo>
                              <a:lnTo>
                                <a:pt x="369" y="269"/>
                              </a:lnTo>
                              <a:lnTo>
                                <a:pt x="355" y="39"/>
                              </a:lnTo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6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9" y="1835"/>
                          <a:ext cx="92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7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" y="1892"/>
                          <a:ext cx="106" cy="122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8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8" y="1895"/>
                          <a:ext cx="136" cy="16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5" y="1982"/>
                          <a:ext cx="117" cy="13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17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0" y="1835"/>
                        <a:ext cx="428" cy="180"/>
                        <a:chOff x="710" y="1835"/>
                        <a:chExt cx="428" cy="180"/>
                      </a:xfrm>
                    </p:grpSpPr>
                    <p:sp>
                      <p:nvSpPr>
                        <p:cNvPr id="118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9" y="1835"/>
                          <a:ext cx="142" cy="16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9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0" y="1859"/>
                          <a:ext cx="60" cy="6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0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920"/>
                          <a:ext cx="155" cy="9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1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2" y="1918"/>
                          <a:ext cx="146" cy="8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2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2" y="1868"/>
                          <a:ext cx="59" cy="5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3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1847"/>
                          <a:ext cx="147" cy="143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4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0" y="1847"/>
                          <a:ext cx="146" cy="136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  <p:grpSp>
                  <p:nvGrpSpPr>
                    <p:cNvPr id="94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6" y="1630"/>
                      <a:ext cx="192" cy="305"/>
                      <a:chOff x="956" y="1630"/>
                      <a:chExt cx="192" cy="305"/>
                    </a:xfrm>
                  </p:grpSpPr>
                  <p:grpSp>
                    <p:nvGrpSpPr>
                      <p:cNvPr id="95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6" y="1630"/>
                        <a:ext cx="167" cy="222"/>
                        <a:chOff x="956" y="1630"/>
                        <a:chExt cx="167" cy="222"/>
                      </a:xfrm>
                    </p:grpSpPr>
                    <p:grpSp>
                      <p:nvGrpSpPr>
                        <p:cNvPr id="99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6" y="1630"/>
                          <a:ext cx="167" cy="222"/>
                          <a:chOff x="956" y="1630"/>
                          <a:chExt cx="167" cy="222"/>
                        </a:xfrm>
                      </p:grpSpPr>
                      <p:grpSp>
                        <p:nvGrpSpPr>
                          <p:cNvPr id="107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56" y="1654"/>
                            <a:ext cx="167" cy="198"/>
                            <a:chOff x="956" y="1654"/>
                            <a:chExt cx="167" cy="198"/>
                          </a:xfrm>
                        </p:grpSpPr>
                        <p:sp>
                          <p:nvSpPr>
                            <p:cNvPr id="114" name="Oval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6" y="1654"/>
                              <a:ext cx="114" cy="198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5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4" y="1654"/>
                              <a:ext cx="79" cy="175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8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64" y="1661"/>
                            <a:ext cx="158" cy="191"/>
                            <a:chOff x="964" y="1661"/>
                            <a:chExt cx="158" cy="191"/>
                          </a:xfrm>
                        </p:grpSpPr>
                        <p:sp>
                          <p:nvSpPr>
                            <p:cNvPr id="112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64" y="1662"/>
                              <a:ext cx="103" cy="19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" name="Oval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2" y="1661"/>
                              <a:ext cx="80" cy="18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9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90" y="1630"/>
                            <a:ext cx="110" cy="69"/>
                            <a:chOff x="990" y="1630"/>
                            <a:chExt cx="110" cy="69"/>
                          </a:xfrm>
                        </p:grpSpPr>
                        <p:sp>
                          <p:nvSpPr>
                            <p:cNvPr id="110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63" y="1630"/>
                              <a:ext cx="37" cy="68"/>
                            </a:xfrm>
                            <a:custGeom>
                              <a:avLst/>
                              <a:gdLst>
                                <a:gd name="T0" fmla="*/ 0 w 37"/>
                                <a:gd name="T1" fmla="*/ 43 h 68"/>
                                <a:gd name="T2" fmla="*/ 9 w 37"/>
                                <a:gd name="T3" fmla="*/ 67 h 68"/>
                                <a:gd name="T4" fmla="*/ 36 w 37"/>
                                <a:gd name="T5" fmla="*/ 21 h 68"/>
                                <a:gd name="T6" fmla="*/ 26 w 37"/>
                                <a:gd name="T7" fmla="*/ 0 h 68"/>
                                <a:gd name="T8" fmla="*/ 0 w 37"/>
                                <a:gd name="T9" fmla="*/ 43 h 68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37"/>
                                <a:gd name="T16" fmla="*/ 0 h 68"/>
                                <a:gd name="T17" fmla="*/ 37 w 37"/>
                                <a:gd name="T18" fmla="*/ 68 h 68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37" h="68">
                                  <a:moveTo>
                                    <a:pt x="0" y="43"/>
                                  </a:moveTo>
                                  <a:lnTo>
                                    <a:pt x="9" y="67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26" y="0"/>
                                  </a:lnTo>
                                  <a:lnTo>
                                    <a:pt x="0" y="43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1" name="Freeform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90" y="1634"/>
                              <a:ext cx="74" cy="65"/>
                            </a:xfrm>
                            <a:custGeom>
                              <a:avLst/>
                              <a:gdLst>
                                <a:gd name="T0" fmla="*/ 10 w 74"/>
                                <a:gd name="T1" fmla="*/ 0 h 65"/>
                                <a:gd name="T2" fmla="*/ 73 w 74"/>
                                <a:gd name="T3" fmla="*/ 44 h 65"/>
                                <a:gd name="T4" fmla="*/ 70 w 74"/>
                                <a:gd name="T5" fmla="*/ 64 h 65"/>
                                <a:gd name="T6" fmla="*/ 0 w 74"/>
                                <a:gd name="T7" fmla="*/ 27 h 65"/>
                                <a:gd name="T8" fmla="*/ 10 w 74"/>
                                <a:gd name="T9" fmla="*/ 0 h 6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4"/>
                                <a:gd name="T16" fmla="*/ 0 h 65"/>
                                <a:gd name="T17" fmla="*/ 74 w 74"/>
                                <a:gd name="T18" fmla="*/ 65 h 6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4" h="65">
                                  <a:moveTo>
                                    <a:pt x="10" y="0"/>
                                  </a:moveTo>
                                  <a:lnTo>
                                    <a:pt x="73" y="44"/>
                                  </a:lnTo>
                                  <a:lnTo>
                                    <a:pt x="70" y="64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  <p:grpSp>
                      <p:nvGrpSpPr>
                        <p:cNvPr id="100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5" y="1763"/>
                          <a:ext cx="87" cy="82"/>
                          <a:chOff x="1035" y="1763"/>
                          <a:chExt cx="87" cy="82"/>
                        </a:xfrm>
                      </p:grpSpPr>
                      <p:grpSp>
                        <p:nvGrpSpPr>
                          <p:cNvPr id="101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5" y="1763"/>
                            <a:ext cx="36" cy="82"/>
                            <a:chOff x="1035" y="1763"/>
                            <a:chExt cx="36" cy="82"/>
                          </a:xfrm>
                        </p:grpSpPr>
                        <p:sp>
                          <p:nvSpPr>
                            <p:cNvPr id="105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0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6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5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3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3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3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2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86" y="1763"/>
                            <a:ext cx="36" cy="82"/>
                            <a:chOff x="1086" y="1763"/>
                            <a:chExt cx="36" cy="82"/>
                          </a:xfrm>
                        </p:grpSpPr>
                        <p:sp>
                          <p:nvSpPr>
                            <p:cNvPr id="103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91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4" name="Freeform 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86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2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2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2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6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5" y="1823"/>
                        <a:ext cx="113" cy="112"/>
                        <a:chOff x="1035" y="1823"/>
                        <a:chExt cx="113" cy="112"/>
                      </a:xfrm>
                    </p:grpSpPr>
                    <p:sp>
                      <p:nvSpPr>
                        <p:cNvPr id="97" name="Oval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5" y="1834"/>
                          <a:ext cx="107" cy="10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98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1" y="1823"/>
                          <a:ext cx="107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sp>
                <p:nvSpPr>
                  <p:cNvPr id="92" name="Freeform 56"/>
                  <p:cNvSpPr>
                    <a:spLocks/>
                  </p:cNvSpPr>
                  <p:nvPr/>
                </p:nvSpPr>
                <p:spPr bwMode="auto">
                  <a:xfrm>
                    <a:off x="653" y="1584"/>
                    <a:ext cx="316" cy="286"/>
                  </a:xfrm>
                  <a:custGeom>
                    <a:avLst/>
                    <a:gdLst>
                      <a:gd name="T0" fmla="*/ 39 w 316"/>
                      <a:gd name="T1" fmla="*/ 49 h 286"/>
                      <a:gd name="T2" fmla="*/ 23 w 316"/>
                      <a:gd name="T3" fmla="*/ 73 h 286"/>
                      <a:gd name="T4" fmla="*/ 10 w 316"/>
                      <a:gd name="T5" fmla="*/ 96 h 286"/>
                      <a:gd name="T6" fmla="*/ 3 w 316"/>
                      <a:gd name="T7" fmla="*/ 127 h 286"/>
                      <a:gd name="T8" fmla="*/ 0 w 316"/>
                      <a:gd name="T9" fmla="*/ 161 h 286"/>
                      <a:gd name="T10" fmla="*/ 2 w 316"/>
                      <a:gd name="T11" fmla="*/ 188 h 286"/>
                      <a:gd name="T12" fmla="*/ 9 w 316"/>
                      <a:gd name="T13" fmla="*/ 216 h 286"/>
                      <a:gd name="T14" fmla="*/ 19 w 316"/>
                      <a:gd name="T15" fmla="*/ 241 h 286"/>
                      <a:gd name="T16" fmla="*/ 32 w 316"/>
                      <a:gd name="T17" fmla="*/ 265 h 286"/>
                      <a:gd name="T18" fmla="*/ 45 w 316"/>
                      <a:gd name="T19" fmla="*/ 285 h 286"/>
                      <a:gd name="T20" fmla="*/ 56 w 316"/>
                      <a:gd name="T21" fmla="*/ 273 h 286"/>
                      <a:gd name="T22" fmla="*/ 67 w 316"/>
                      <a:gd name="T23" fmla="*/ 262 h 286"/>
                      <a:gd name="T24" fmla="*/ 82 w 316"/>
                      <a:gd name="T25" fmla="*/ 257 h 286"/>
                      <a:gd name="T26" fmla="*/ 97 w 316"/>
                      <a:gd name="T27" fmla="*/ 253 h 286"/>
                      <a:gd name="T28" fmla="*/ 113 w 316"/>
                      <a:gd name="T29" fmla="*/ 256 h 286"/>
                      <a:gd name="T30" fmla="*/ 131 w 316"/>
                      <a:gd name="T31" fmla="*/ 261 h 286"/>
                      <a:gd name="T32" fmla="*/ 144 w 316"/>
                      <a:gd name="T33" fmla="*/ 270 h 286"/>
                      <a:gd name="T34" fmla="*/ 154 w 316"/>
                      <a:gd name="T35" fmla="*/ 274 h 286"/>
                      <a:gd name="T36" fmla="*/ 153 w 316"/>
                      <a:gd name="T37" fmla="*/ 238 h 286"/>
                      <a:gd name="T38" fmla="*/ 157 w 316"/>
                      <a:gd name="T39" fmla="*/ 212 h 286"/>
                      <a:gd name="T40" fmla="*/ 164 w 316"/>
                      <a:gd name="T41" fmla="*/ 188 h 286"/>
                      <a:gd name="T42" fmla="*/ 176 w 316"/>
                      <a:gd name="T43" fmla="*/ 164 h 286"/>
                      <a:gd name="T44" fmla="*/ 190 w 316"/>
                      <a:gd name="T45" fmla="*/ 142 h 286"/>
                      <a:gd name="T46" fmla="*/ 204 w 316"/>
                      <a:gd name="T47" fmla="*/ 121 h 286"/>
                      <a:gd name="T48" fmla="*/ 222 w 316"/>
                      <a:gd name="T49" fmla="*/ 97 h 286"/>
                      <a:gd name="T50" fmla="*/ 241 w 316"/>
                      <a:gd name="T51" fmla="*/ 79 h 286"/>
                      <a:gd name="T52" fmla="*/ 263 w 316"/>
                      <a:gd name="T53" fmla="*/ 63 h 286"/>
                      <a:gd name="T54" fmla="*/ 285 w 316"/>
                      <a:gd name="T55" fmla="*/ 48 h 286"/>
                      <a:gd name="T56" fmla="*/ 315 w 316"/>
                      <a:gd name="T57" fmla="*/ 29 h 286"/>
                      <a:gd name="T58" fmla="*/ 181 w 316"/>
                      <a:gd name="T59" fmla="*/ 0 h 286"/>
                      <a:gd name="T60" fmla="*/ 39 w 316"/>
                      <a:gd name="T61" fmla="*/ 49 h 28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16"/>
                      <a:gd name="T94" fmla="*/ 0 h 286"/>
                      <a:gd name="T95" fmla="*/ 316 w 316"/>
                      <a:gd name="T96" fmla="*/ 286 h 28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16" h="286">
                        <a:moveTo>
                          <a:pt x="39" y="49"/>
                        </a:moveTo>
                        <a:lnTo>
                          <a:pt x="23" y="73"/>
                        </a:lnTo>
                        <a:lnTo>
                          <a:pt x="10" y="96"/>
                        </a:lnTo>
                        <a:lnTo>
                          <a:pt x="3" y="127"/>
                        </a:lnTo>
                        <a:lnTo>
                          <a:pt x="0" y="161"/>
                        </a:lnTo>
                        <a:lnTo>
                          <a:pt x="2" y="188"/>
                        </a:lnTo>
                        <a:lnTo>
                          <a:pt x="9" y="216"/>
                        </a:lnTo>
                        <a:lnTo>
                          <a:pt x="19" y="241"/>
                        </a:lnTo>
                        <a:lnTo>
                          <a:pt x="32" y="265"/>
                        </a:lnTo>
                        <a:lnTo>
                          <a:pt x="45" y="285"/>
                        </a:lnTo>
                        <a:lnTo>
                          <a:pt x="56" y="273"/>
                        </a:lnTo>
                        <a:lnTo>
                          <a:pt x="67" y="262"/>
                        </a:lnTo>
                        <a:lnTo>
                          <a:pt x="82" y="257"/>
                        </a:lnTo>
                        <a:lnTo>
                          <a:pt x="97" y="253"/>
                        </a:lnTo>
                        <a:lnTo>
                          <a:pt x="113" y="256"/>
                        </a:lnTo>
                        <a:lnTo>
                          <a:pt x="131" y="261"/>
                        </a:lnTo>
                        <a:lnTo>
                          <a:pt x="144" y="270"/>
                        </a:lnTo>
                        <a:lnTo>
                          <a:pt x="154" y="274"/>
                        </a:lnTo>
                        <a:lnTo>
                          <a:pt x="153" y="238"/>
                        </a:lnTo>
                        <a:lnTo>
                          <a:pt x="157" y="212"/>
                        </a:lnTo>
                        <a:lnTo>
                          <a:pt x="164" y="188"/>
                        </a:lnTo>
                        <a:lnTo>
                          <a:pt x="176" y="164"/>
                        </a:lnTo>
                        <a:lnTo>
                          <a:pt x="190" y="142"/>
                        </a:lnTo>
                        <a:lnTo>
                          <a:pt x="204" y="121"/>
                        </a:lnTo>
                        <a:lnTo>
                          <a:pt x="222" y="97"/>
                        </a:lnTo>
                        <a:lnTo>
                          <a:pt x="241" y="79"/>
                        </a:lnTo>
                        <a:lnTo>
                          <a:pt x="263" y="63"/>
                        </a:lnTo>
                        <a:lnTo>
                          <a:pt x="285" y="48"/>
                        </a:lnTo>
                        <a:lnTo>
                          <a:pt x="315" y="29"/>
                        </a:lnTo>
                        <a:lnTo>
                          <a:pt x="181" y="0"/>
                        </a:lnTo>
                        <a:lnTo>
                          <a:pt x="39" y="49"/>
                        </a:lnTo>
                      </a:path>
                    </a:pathLst>
                  </a:custGeom>
                  <a:solidFill>
                    <a:srgbClr val="5F5F5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82" name="Group 66"/>
                <p:cNvGrpSpPr>
                  <a:grpSpLocks/>
                </p:cNvGrpSpPr>
                <p:nvPr/>
              </p:nvGrpSpPr>
              <p:grpSpPr bwMode="auto">
                <a:xfrm>
                  <a:off x="587" y="1152"/>
                  <a:ext cx="558" cy="618"/>
                  <a:chOff x="587" y="1152"/>
                  <a:chExt cx="558" cy="618"/>
                </a:xfrm>
              </p:grpSpPr>
              <p:grpSp>
                <p:nvGrpSpPr>
                  <p:cNvPr id="8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94" y="1152"/>
                    <a:ext cx="400" cy="284"/>
                    <a:chOff x="694" y="1152"/>
                    <a:chExt cx="400" cy="284"/>
                  </a:xfrm>
                </p:grpSpPr>
                <p:sp>
                  <p:nvSpPr>
                    <p:cNvPr id="89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94" y="1181"/>
                      <a:ext cx="399" cy="255"/>
                    </a:xfrm>
                    <a:custGeom>
                      <a:avLst/>
                      <a:gdLst>
                        <a:gd name="T0" fmla="*/ 0 w 399"/>
                        <a:gd name="T1" fmla="*/ 0 h 255"/>
                        <a:gd name="T2" fmla="*/ 10 w 399"/>
                        <a:gd name="T3" fmla="*/ 254 h 255"/>
                        <a:gd name="T4" fmla="*/ 386 w 399"/>
                        <a:gd name="T5" fmla="*/ 253 h 255"/>
                        <a:gd name="T6" fmla="*/ 398 w 399"/>
                        <a:gd name="T7" fmla="*/ 0 h 255"/>
                        <a:gd name="T8" fmla="*/ 0 w 399"/>
                        <a:gd name="T9" fmla="*/ 0 h 2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9"/>
                        <a:gd name="T16" fmla="*/ 0 h 255"/>
                        <a:gd name="T17" fmla="*/ 399 w 399"/>
                        <a:gd name="T18" fmla="*/ 255 h 2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9" h="255">
                          <a:moveTo>
                            <a:pt x="0" y="0"/>
                          </a:moveTo>
                          <a:lnTo>
                            <a:pt x="10" y="254"/>
                          </a:lnTo>
                          <a:lnTo>
                            <a:pt x="386" y="253"/>
                          </a:lnTo>
                          <a:lnTo>
                            <a:pt x="3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  <p:sp>
                  <p:nvSpPr>
                    <p:cNvPr id="90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" y="1152"/>
                      <a:ext cx="400" cy="62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029"/>
                    </a:p>
                  </p:txBody>
                </p:sp>
              </p:grpSp>
              <p:grpSp>
                <p:nvGrpSpPr>
                  <p:cNvPr id="8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87" y="1329"/>
                    <a:ext cx="558" cy="441"/>
                    <a:chOff x="587" y="1329"/>
                    <a:chExt cx="558" cy="441"/>
                  </a:xfrm>
                </p:grpSpPr>
                <p:grpSp>
                  <p:nvGrpSpPr>
                    <p:cNvPr id="85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2" y="1329"/>
                      <a:ext cx="384" cy="285"/>
                      <a:chOff x="702" y="1329"/>
                      <a:chExt cx="384" cy="285"/>
                    </a:xfrm>
                  </p:grpSpPr>
                  <p:sp>
                    <p:nvSpPr>
                      <p:cNvPr id="87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2" y="1382"/>
                        <a:ext cx="382" cy="232"/>
                      </a:xfrm>
                      <a:custGeom>
                        <a:avLst/>
                        <a:gdLst>
                          <a:gd name="T0" fmla="*/ 0 w 382"/>
                          <a:gd name="T1" fmla="*/ 0 h 232"/>
                          <a:gd name="T2" fmla="*/ 10 w 382"/>
                          <a:gd name="T3" fmla="*/ 219 h 232"/>
                          <a:gd name="T4" fmla="*/ 374 w 382"/>
                          <a:gd name="T5" fmla="*/ 231 h 232"/>
                          <a:gd name="T6" fmla="*/ 381 w 382"/>
                          <a:gd name="T7" fmla="*/ 0 h 232"/>
                          <a:gd name="T8" fmla="*/ 0 w 382"/>
                          <a:gd name="T9" fmla="*/ 0 h 2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82"/>
                          <a:gd name="T16" fmla="*/ 0 h 232"/>
                          <a:gd name="T17" fmla="*/ 382 w 382"/>
                          <a:gd name="T18" fmla="*/ 232 h 2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82" h="232">
                            <a:moveTo>
                              <a:pt x="0" y="0"/>
                            </a:moveTo>
                            <a:lnTo>
                              <a:pt x="10" y="219"/>
                            </a:lnTo>
                            <a:lnTo>
                              <a:pt x="374" y="231"/>
                            </a:lnTo>
                            <a:lnTo>
                              <a:pt x="38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88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329"/>
                        <a:ext cx="382" cy="11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sp>
                  <p:nvSpPr>
                    <p:cNvPr id="86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587" y="1568"/>
                      <a:ext cx="558" cy="202"/>
                    </a:xfrm>
                    <a:custGeom>
                      <a:avLst/>
                      <a:gdLst>
                        <a:gd name="T0" fmla="*/ 123 w 558"/>
                        <a:gd name="T1" fmla="*/ 4 h 202"/>
                        <a:gd name="T2" fmla="*/ 154 w 558"/>
                        <a:gd name="T3" fmla="*/ 0 h 202"/>
                        <a:gd name="T4" fmla="*/ 197 w 558"/>
                        <a:gd name="T5" fmla="*/ 0 h 202"/>
                        <a:gd name="T6" fmla="*/ 245 w 558"/>
                        <a:gd name="T7" fmla="*/ 4 h 202"/>
                        <a:gd name="T8" fmla="*/ 288 w 558"/>
                        <a:gd name="T9" fmla="*/ 12 h 202"/>
                        <a:gd name="T10" fmla="*/ 331 w 558"/>
                        <a:gd name="T11" fmla="*/ 21 h 202"/>
                        <a:gd name="T12" fmla="*/ 377 w 558"/>
                        <a:gd name="T13" fmla="*/ 29 h 202"/>
                        <a:gd name="T14" fmla="*/ 411 w 558"/>
                        <a:gd name="T15" fmla="*/ 35 h 202"/>
                        <a:gd name="T16" fmla="*/ 436 w 558"/>
                        <a:gd name="T17" fmla="*/ 36 h 202"/>
                        <a:gd name="T18" fmla="*/ 472 w 558"/>
                        <a:gd name="T19" fmla="*/ 35 h 202"/>
                        <a:gd name="T20" fmla="*/ 505 w 558"/>
                        <a:gd name="T21" fmla="*/ 33 h 202"/>
                        <a:gd name="T22" fmla="*/ 527 w 558"/>
                        <a:gd name="T23" fmla="*/ 29 h 202"/>
                        <a:gd name="T24" fmla="*/ 557 w 558"/>
                        <a:gd name="T25" fmla="*/ 27 h 202"/>
                        <a:gd name="T26" fmla="*/ 557 w 558"/>
                        <a:gd name="T27" fmla="*/ 45 h 202"/>
                        <a:gd name="T28" fmla="*/ 528 w 558"/>
                        <a:gd name="T29" fmla="*/ 51 h 202"/>
                        <a:gd name="T30" fmla="*/ 493 w 558"/>
                        <a:gd name="T31" fmla="*/ 52 h 202"/>
                        <a:gd name="T32" fmla="*/ 449 w 558"/>
                        <a:gd name="T33" fmla="*/ 53 h 202"/>
                        <a:gd name="T34" fmla="*/ 400 w 558"/>
                        <a:gd name="T35" fmla="*/ 52 h 202"/>
                        <a:gd name="T36" fmla="*/ 352 w 558"/>
                        <a:gd name="T37" fmla="*/ 52 h 202"/>
                        <a:gd name="T38" fmla="*/ 303 w 558"/>
                        <a:gd name="T39" fmla="*/ 51 h 202"/>
                        <a:gd name="T40" fmla="*/ 255 w 558"/>
                        <a:gd name="T41" fmla="*/ 51 h 202"/>
                        <a:gd name="T42" fmla="*/ 219 w 558"/>
                        <a:gd name="T43" fmla="*/ 52 h 202"/>
                        <a:gd name="T44" fmla="*/ 187 w 558"/>
                        <a:gd name="T45" fmla="*/ 59 h 202"/>
                        <a:gd name="T46" fmla="*/ 157 w 558"/>
                        <a:gd name="T47" fmla="*/ 69 h 202"/>
                        <a:gd name="T48" fmla="*/ 131 w 558"/>
                        <a:gd name="T49" fmla="*/ 83 h 202"/>
                        <a:gd name="T50" fmla="*/ 110 w 558"/>
                        <a:gd name="T51" fmla="*/ 99 h 202"/>
                        <a:gd name="T52" fmla="*/ 91 w 558"/>
                        <a:gd name="T53" fmla="*/ 118 h 202"/>
                        <a:gd name="T54" fmla="*/ 79 w 558"/>
                        <a:gd name="T55" fmla="*/ 140 h 202"/>
                        <a:gd name="T56" fmla="*/ 70 w 558"/>
                        <a:gd name="T57" fmla="*/ 158 h 202"/>
                        <a:gd name="T58" fmla="*/ 68 w 558"/>
                        <a:gd name="T59" fmla="*/ 178 h 202"/>
                        <a:gd name="T60" fmla="*/ 70 w 558"/>
                        <a:gd name="T61" fmla="*/ 201 h 202"/>
                        <a:gd name="T62" fmla="*/ 50 w 558"/>
                        <a:gd name="T63" fmla="*/ 196 h 202"/>
                        <a:gd name="T64" fmla="*/ 37 w 558"/>
                        <a:gd name="T65" fmla="*/ 189 h 202"/>
                        <a:gd name="T66" fmla="*/ 21 w 558"/>
                        <a:gd name="T67" fmla="*/ 176 h 202"/>
                        <a:gd name="T68" fmla="*/ 8 w 558"/>
                        <a:gd name="T69" fmla="*/ 158 h 202"/>
                        <a:gd name="T70" fmla="*/ 1 w 558"/>
                        <a:gd name="T71" fmla="*/ 140 h 202"/>
                        <a:gd name="T72" fmla="*/ 0 w 558"/>
                        <a:gd name="T73" fmla="*/ 117 h 202"/>
                        <a:gd name="T74" fmla="*/ 1 w 558"/>
                        <a:gd name="T75" fmla="*/ 96 h 202"/>
                        <a:gd name="T76" fmla="*/ 6 w 558"/>
                        <a:gd name="T77" fmla="*/ 77 h 202"/>
                        <a:gd name="T78" fmla="*/ 14 w 558"/>
                        <a:gd name="T79" fmla="*/ 63 h 202"/>
                        <a:gd name="T80" fmla="*/ 27 w 558"/>
                        <a:gd name="T81" fmla="*/ 51 h 202"/>
                        <a:gd name="T82" fmla="*/ 42 w 558"/>
                        <a:gd name="T83" fmla="*/ 39 h 202"/>
                        <a:gd name="T84" fmla="*/ 60 w 558"/>
                        <a:gd name="T85" fmla="*/ 27 h 202"/>
                        <a:gd name="T86" fmla="*/ 80 w 558"/>
                        <a:gd name="T87" fmla="*/ 17 h 202"/>
                        <a:gd name="T88" fmla="*/ 101 w 558"/>
                        <a:gd name="T89" fmla="*/ 11 h 202"/>
                        <a:gd name="T90" fmla="*/ 123 w 558"/>
                        <a:gd name="T91" fmla="*/ 4 h 202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58"/>
                        <a:gd name="T139" fmla="*/ 0 h 202"/>
                        <a:gd name="T140" fmla="*/ 558 w 558"/>
                        <a:gd name="T141" fmla="*/ 202 h 202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58" h="202">
                          <a:moveTo>
                            <a:pt x="123" y="4"/>
                          </a:moveTo>
                          <a:lnTo>
                            <a:pt x="154" y="0"/>
                          </a:lnTo>
                          <a:lnTo>
                            <a:pt x="197" y="0"/>
                          </a:lnTo>
                          <a:lnTo>
                            <a:pt x="245" y="4"/>
                          </a:lnTo>
                          <a:lnTo>
                            <a:pt x="288" y="12"/>
                          </a:lnTo>
                          <a:lnTo>
                            <a:pt x="331" y="21"/>
                          </a:lnTo>
                          <a:lnTo>
                            <a:pt x="377" y="29"/>
                          </a:lnTo>
                          <a:lnTo>
                            <a:pt x="411" y="35"/>
                          </a:lnTo>
                          <a:lnTo>
                            <a:pt x="436" y="36"/>
                          </a:lnTo>
                          <a:lnTo>
                            <a:pt x="472" y="35"/>
                          </a:lnTo>
                          <a:lnTo>
                            <a:pt x="505" y="33"/>
                          </a:lnTo>
                          <a:lnTo>
                            <a:pt x="527" y="29"/>
                          </a:lnTo>
                          <a:lnTo>
                            <a:pt x="557" y="27"/>
                          </a:lnTo>
                          <a:lnTo>
                            <a:pt x="557" y="45"/>
                          </a:lnTo>
                          <a:lnTo>
                            <a:pt x="528" y="51"/>
                          </a:lnTo>
                          <a:lnTo>
                            <a:pt x="493" y="52"/>
                          </a:lnTo>
                          <a:lnTo>
                            <a:pt x="449" y="53"/>
                          </a:lnTo>
                          <a:lnTo>
                            <a:pt x="400" y="52"/>
                          </a:lnTo>
                          <a:lnTo>
                            <a:pt x="352" y="52"/>
                          </a:lnTo>
                          <a:lnTo>
                            <a:pt x="303" y="51"/>
                          </a:lnTo>
                          <a:lnTo>
                            <a:pt x="255" y="51"/>
                          </a:lnTo>
                          <a:lnTo>
                            <a:pt x="219" y="52"/>
                          </a:lnTo>
                          <a:lnTo>
                            <a:pt x="187" y="59"/>
                          </a:lnTo>
                          <a:lnTo>
                            <a:pt x="157" y="69"/>
                          </a:lnTo>
                          <a:lnTo>
                            <a:pt x="131" y="83"/>
                          </a:lnTo>
                          <a:lnTo>
                            <a:pt x="110" y="99"/>
                          </a:lnTo>
                          <a:lnTo>
                            <a:pt x="91" y="118"/>
                          </a:lnTo>
                          <a:lnTo>
                            <a:pt x="79" y="140"/>
                          </a:lnTo>
                          <a:lnTo>
                            <a:pt x="70" y="158"/>
                          </a:lnTo>
                          <a:lnTo>
                            <a:pt x="68" y="178"/>
                          </a:lnTo>
                          <a:lnTo>
                            <a:pt x="70" y="201"/>
                          </a:lnTo>
                          <a:lnTo>
                            <a:pt x="50" y="196"/>
                          </a:lnTo>
                          <a:lnTo>
                            <a:pt x="37" y="189"/>
                          </a:lnTo>
                          <a:lnTo>
                            <a:pt x="21" y="176"/>
                          </a:lnTo>
                          <a:lnTo>
                            <a:pt x="8" y="158"/>
                          </a:lnTo>
                          <a:lnTo>
                            <a:pt x="1" y="140"/>
                          </a:lnTo>
                          <a:lnTo>
                            <a:pt x="0" y="117"/>
                          </a:lnTo>
                          <a:lnTo>
                            <a:pt x="1" y="96"/>
                          </a:lnTo>
                          <a:lnTo>
                            <a:pt x="6" y="77"/>
                          </a:lnTo>
                          <a:lnTo>
                            <a:pt x="14" y="63"/>
                          </a:lnTo>
                          <a:lnTo>
                            <a:pt x="27" y="51"/>
                          </a:lnTo>
                          <a:lnTo>
                            <a:pt x="42" y="39"/>
                          </a:lnTo>
                          <a:lnTo>
                            <a:pt x="60" y="27"/>
                          </a:lnTo>
                          <a:lnTo>
                            <a:pt x="80" y="17"/>
                          </a:lnTo>
                          <a:lnTo>
                            <a:pt x="101" y="11"/>
                          </a:lnTo>
                          <a:lnTo>
                            <a:pt x="123" y="4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</p:grpSp>
            </p:grpSp>
          </p:grpSp>
          <p:grpSp>
            <p:nvGrpSpPr>
              <p:cNvPr id="22" name="Group 126"/>
              <p:cNvGrpSpPr>
                <a:grpSpLocks/>
              </p:cNvGrpSpPr>
              <p:nvPr/>
            </p:nvGrpSpPr>
            <p:grpSpPr bwMode="auto">
              <a:xfrm>
                <a:off x="258" y="1490"/>
                <a:ext cx="1787" cy="2385"/>
                <a:chOff x="258" y="1490"/>
                <a:chExt cx="1787" cy="2385"/>
              </a:xfrm>
            </p:grpSpPr>
            <p:grpSp>
              <p:nvGrpSpPr>
                <p:cNvPr id="23" name="Group 70"/>
                <p:cNvGrpSpPr>
                  <a:grpSpLocks/>
                </p:cNvGrpSpPr>
                <p:nvPr/>
              </p:nvGrpSpPr>
              <p:grpSpPr bwMode="auto">
                <a:xfrm>
                  <a:off x="562" y="3415"/>
                  <a:ext cx="1145" cy="460"/>
                  <a:chOff x="562" y="3415"/>
                  <a:chExt cx="1145" cy="460"/>
                </a:xfrm>
              </p:grpSpPr>
              <p:sp>
                <p:nvSpPr>
                  <p:cNvPr id="79" name="Freeform 68"/>
                  <p:cNvSpPr>
                    <a:spLocks/>
                  </p:cNvSpPr>
                  <p:nvPr/>
                </p:nvSpPr>
                <p:spPr bwMode="auto">
                  <a:xfrm>
                    <a:off x="1182" y="3460"/>
                    <a:ext cx="525" cy="323"/>
                  </a:xfrm>
                  <a:custGeom>
                    <a:avLst/>
                    <a:gdLst>
                      <a:gd name="T0" fmla="*/ 67 w 525"/>
                      <a:gd name="T1" fmla="*/ 11 h 323"/>
                      <a:gd name="T2" fmla="*/ 53 w 525"/>
                      <a:gd name="T3" fmla="*/ 23 h 323"/>
                      <a:gd name="T4" fmla="*/ 40 w 525"/>
                      <a:gd name="T5" fmla="*/ 41 h 323"/>
                      <a:gd name="T6" fmla="*/ 24 w 525"/>
                      <a:gd name="T7" fmla="*/ 67 h 323"/>
                      <a:gd name="T8" fmla="*/ 13 w 525"/>
                      <a:gd name="T9" fmla="*/ 90 h 323"/>
                      <a:gd name="T10" fmla="*/ 5 w 525"/>
                      <a:gd name="T11" fmla="*/ 118 h 323"/>
                      <a:gd name="T12" fmla="*/ 0 w 525"/>
                      <a:gd name="T13" fmla="*/ 152 h 323"/>
                      <a:gd name="T14" fmla="*/ 5 w 525"/>
                      <a:gd name="T15" fmla="*/ 184 h 323"/>
                      <a:gd name="T16" fmla="*/ 17 w 525"/>
                      <a:gd name="T17" fmla="*/ 220 h 323"/>
                      <a:gd name="T18" fmla="*/ 30 w 525"/>
                      <a:gd name="T19" fmla="*/ 226 h 323"/>
                      <a:gd name="T20" fmla="*/ 62 w 525"/>
                      <a:gd name="T21" fmla="*/ 225 h 323"/>
                      <a:gd name="T22" fmla="*/ 67 w 525"/>
                      <a:gd name="T23" fmla="*/ 246 h 323"/>
                      <a:gd name="T24" fmla="*/ 77 w 525"/>
                      <a:gd name="T25" fmla="*/ 274 h 323"/>
                      <a:gd name="T26" fmla="*/ 92 w 525"/>
                      <a:gd name="T27" fmla="*/ 285 h 323"/>
                      <a:gd name="T28" fmla="*/ 120 w 525"/>
                      <a:gd name="T29" fmla="*/ 299 h 323"/>
                      <a:gd name="T30" fmla="*/ 150 w 525"/>
                      <a:gd name="T31" fmla="*/ 310 h 323"/>
                      <a:gd name="T32" fmla="*/ 186 w 525"/>
                      <a:gd name="T33" fmla="*/ 318 h 323"/>
                      <a:gd name="T34" fmla="*/ 220 w 525"/>
                      <a:gd name="T35" fmla="*/ 322 h 323"/>
                      <a:gd name="T36" fmla="*/ 257 w 525"/>
                      <a:gd name="T37" fmla="*/ 321 h 323"/>
                      <a:gd name="T38" fmla="*/ 295 w 525"/>
                      <a:gd name="T39" fmla="*/ 317 h 323"/>
                      <a:gd name="T40" fmla="*/ 331 w 525"/>
                      <a:gd name="T41" fmla="*/ 310 h 323"/>
                      <a:gd name="T42" fmla="*/ 372 w 525"/>
                      <a:gd name="T43" fmla="*/ 299 h 323"/>
                      <a:gd name="T44" fmla="*/ 410 w 525"/>
                      <a:gd name="T45" fmla="*/ 286 h 323"/>
                      <a:gd name="T46" fmla="*/ 440 w 525"/>
                      <a:gd name="T47" fmla="*/ 270 h 323"/>
                      <a:gd name="T48" fmla="*/ 467 w 525"/>
                      <a:gd name="T49" fmla="*/ 253 h 323"/>
                      <a:gd name="T50" fmla="*/ 495 w 525"/>
                      <a:gd name="T51" fmla="*/ 229 h 323"/>
                      <a:gd name="T52" fmla="*/ 509 w 525"/>
                      <a:gd name="T53" fmla="*/ 209 h 323"/>
                      <a:gd name="T54" fmla="*/ 519 w 525"/>
                      <a:gd name="T55" fmla="*/ 188 h 323"/>
                      <a:gd name="T56" fmla="*/ 524 w 525"/>
                      <a:gd name="T57" fmla="*/ 172 h 323"/>
                      <a:gd name="T58" fmla="*/ 522 w 525"/>
                      <a:gd name="T59" fmla="*/ 150 h 323"/>
                      <a:gd name="T60" fmla="*/ 514 w 525"/>
                      <a:gd name="T61" fmla="*/ 130 h 323"/>
                      <a:gd name="T62" fmla="*/ 505 w 525"/>
                      <a:gd name="T63" fmla="*/ 116 h 323"/>
                      <a:gd name="T64" fmla="*/ 491 w 525"/>
                      <a:gd name="T65" fmla="*/ 106 h 323"/>
                      <a:gd name="T66" fmla="*/ 475 w 525"/>
                      <a:gd name="T67" fmla="*/ 100 h 323"/>
                      <a:gd name="T68" fmla="*/ 445 w 525"/>
                      <a:gd name="T69" fmla="*/ 89 h 323"/>
                      <a:gd name="T70" fmla="*/ 395 w 525"/>
                      <a:gd name="T71" fmla="*/ 72 h 323"/>
                      <a:gd name="T72" fmla="*/ 345 w 525"/>
                      <a:gd name="T73" fmla="*/ 55 h 323"/>
                      <a:gd name="T74" fmla="*/ 296 w 525"/>
                      <a:gd name="T75" fmla="*/ 41 h 323"/>
                      <a:gd name="T76" fmla="*/ 268 w 525"/>
                      <a:gd name="T77" fmla="*/ 35 h 323"/>
                      <a:gd name="T78" fmla="*/ 257 w 525"/>
                      <a:gd name="T79" fmla="*/ 23 h 323"/>
                      <a:gd name="T80" fmla="*/ 228 w 525"/>
                      <a:gd name="T81" fmla="*/ 0 h 323"/>
                      <a:gd name="T82" fmla="*/ 67 w 525"/>
                      <a:gd name="T83" fmla="*/ 11 h 32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5"/>
                      <a:gd name="T127" fmla="*/ 0 h 323"/>
                      <a:gd name="T128" fmla="*/ 525 w 525"/>
                      <a:gd name="T129" fmla="*/ 323 h 32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5" h="323">
                        <a:moveTo>
                          <a:pt x="67" y="11"/>
                        </a:moveTo>
                        <a:lnTo>
                          <a:pt x="53" y="23"/>
                        </a:lnTo>
                        <a:lnTo>
                          <a:pt x="40" y="41"/>
                        </a:lnTo>
                        <a:lnTo>
                          <a:pt x="24" y="67"/>
                        </a:lnTo>
                        <a:lnTo>
                          <a:pt x="13" y="90"/>
                        </a:lnTo>
                        <a:lnTo>
                          <a:pt x="5" y="118"/>
                        </a:lnTo>
                        <a:lnTo>
                          <a:pt x="0" y="152"/>
                        </a:lnTo>
                        <a:lnTo>
                          <a:pt x="5" y="184"/>
                        </a:lnTo>
                        <a:lnTo>
                          <a:pt x="17" y="220"/>
                        </a:lnTo>
                        <a:lnTo>
                          <a:pt x="30" y="226"/>
                        </a:lnTo>
                        <a:lnTo>
                          <a:pt x="62" y="225"/>
                        </a:lnTo>
                        <a:lnTo>
                          <a:pt x="67" y="246"/>
                        </a:lnTo>
                        <a:lnTo>
                          <a:pt x="77" y="274"/>
                        </a:lnTo>
                        <a:lnTo>
                          <a:pt x="92" y="285"/>
                        </a:lnTo>
                        <a:lnTo>
                          <a:pt x="120" y="299"/>
                        </a:lnTo>
                        <a:lnTo>
                          <a:pt x="150" y="310"/>
                        </a:lnTo>
                        <a:lnTo>
                          <a:pt x="186" y="318"/>
                        </a:lnTo>
                        <a:lnTo>
                          <a:pt x="220" y="322"/>
                        </a:lnTo>
                        <a:lnTo>
                          <a:pt x="257" y="321"/>
                        </a:lnTo>
                        <a:lnTo>
                          <a:pt x="295" y="317"/>
                        </a:lnTo>
                        <a:lnTo>
                          <a:pt x="331" y="310"/>
                        </a:lnTo>
                        <a:lnTo>
                          <a:pt x="372" y="299"/>
                        </a:lnTo>
                        <a:lnTo>
                          <a:pt x="410" y="286"/>
                        </a:lnTo>
                        <a:lnTo>
                          <a:pt x="440" y="270"/>
                        </a:lnTo>
                        <a:lnTo>
                          <a:pt x="467" y="253"/>
                        </a:lnTo>
                        <a:lnTo>
                          <a:pt x="495" y="229"/>
                        </a:lnTo>
                        <a:lnTo>
                          <a:pt x="509" y="209"/>
                        </a:lnTo>
                        <a:lnTo>
                          <a:pt x="519" y="188"/>
                        </a:lnTo>
                        <a:lnTo>
                          <a:pt x="524" y="172"/>
                        </a:lnTo>
                        <a:lnTo>
                          <a:pt x="522" y="150"/>
                        </a:lnTo>
                        <a:lnTo>
                          <a:pt x="514" y="130"/>
                        </a:lnTo>
                        <a:lnTo>
                          <a:pt x="505" y="116"/>
                        </a:lnTo>
                        <a:lnTo>
                          <a:pt x="491" y="106"/>
                        </a:lnTo>
                        <a:lnTo>
                          <a:pt x="475" y="100"/>
                        </a:lnTo>
                        <a:lnTo>
                          <a:pt x="445" y="89"/>
                        </a:lnTo>
                        <a:lnTo>
                          <a:pt x="395" y="72"/>
                        </a:lnTo>
                        <a:lnTo>
                          <a:pt x="345" y="55"/>
                        </a:lnTo>
                        <a:lnTo>
                          <a:pt x="296" y="41"/>
                        </a:lnTo>
                        <a:lnTo>
                          <a:pt x="268" y="35"/>
                        </a:lnTo>
                        <a:lnTo>
                          <a:pt x="257" y="23"/>
                        </a:lnTo>
                        <a:lnTo>
                          <a:pt x="228" y="0"/>
                        </a:lnTo>
                        <a:lnTo>
                          <a:pt x="67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  <p:sp>
                <p:nvSpPr>
                  <p:cNvPr id="80" name="Freeform 69"/>
                  <p:cNvSpPr>
                    <a:spLocks/>
                  </p:cNvSpPr>
                  <p:nvPr/>
                </p:nvSpPr>
                <p:spPr bwMode="auto">
                  <a:xfrm>
                    <a:off x="562" y="3415"/>
                    <a:ext cx="542" cy="460"/>
                  </a:xfrm>
                  <a:custGeom>
                    <a:avLst/>
                    <a:gdLst>
                      <a:gd name="T0" fmla="*/ 326 w 542"/>
                      <a:gd name="T1" fmla="*/ 4 h 460"/>
                      <a:gd name="T2" fmla="*/ 302 w 542"/>
                      <a:gd name="T3" fmla="*/ 23 h 460"/>
                      <a:gd name="T4" fmla="*/ 267 w 542"/>
                      <a:gd name="T5" fmla="*/ 45 h 460"/>
                      <a:gd name="T6" fmla="*/ 233 w 542"/>
                      <a:gd name="T7" fmla="*/ 71 h 460"/>
                      <a:gd name="T8" fmla="*/ 209 w 542"/>
                      <a:gd name="T9" fmla="*/ 89 h 460"/>
                      <a:gd name="T10" fmla="*/ 183 w 542"/>
                      <a:gd name="T11" fmla="*/ 109 h 460"/>
                      <a:gd name="T12" fmla="*/ 160 w 542"/>
                      <a:gd name="T13" fmla="*/ 125 h 460"/>
                      <a:gd name="T14" fmla="*/ 134 w 542"/>
                      <a:gd name="T15" fmla="*/ 146 h 460"/>
                      <a:gd name="T16" fmla="*/ 98 w 542"/>
                      <a:gd name="T17" fmla="*/ 172 h 460"/>
                      <a:gd name="T18" fmla="*/ 59 w 542"/>
                      <a:gd name="T19" fmla="*/ 196 h 460"/>
                      <a:gd name="T20" fmla="*/ 46 w 542"/>
                      <a:gd name="T21" fmla="*/ 206 h 460"/>
                      <a:gd name="T22" fmla="*/ 31 w 542"/>
                      <a:gd name="T23" fmla="*/ 229 h 460"/>
                      <a:gd name="T24" fmla="*/ 20 w 542"/>
                      <a:gd name="T25" fmla="*/ 253 h 460"/>
                      <a:gd name="T26" fmla="*/ 9 w 542"/>
                      <a:gd name="T27" fmla="*/ 285 h 460"/>
                      <a:gd name="T28" fmla="*/ 2 w 542"/>
                      <a:gd name="T29" fmla="*/ 313 h 460"/>
                      <a:gd name="T30" fmla="*/ 0 w 542"/>
                      <a:gd name="T31" fmla="*/ 342 h 460"/>
                      <a:gd name="T32" fmla="*/ 0 w 542"/>
                      <a:gd name="T33" fmla="*/ 374 h 460"/>
                      <a:gd name="T34" fmla="*/ 2 w 542"/>
                      <a:gd name="T35" fmla="*/ 403 h 460"/>
                      <a:gd name="T36" fmla="*/ 10 w 542"/>
                      <a:gd name="T37" fmla="*/ 431 h 460"/>
                      <a:gd name="T38" fmla="*/ 16 w 542"/>
                      <a:gd name="T39" fmla="*/ 439 h 460"/>
                      <a:gd name="T40" fmla="*/ 33 w 542"/>
                      <a:gd name="T41" fmla="*/ 450 h 460"/>
                      <a:gd name="T42" fmla="*/ 57 w 542"/>
                      <a:gd name="T43" fmla="*/ 456 h 460"/>
                      <a:gd name="T44" fmla="*/ 93 w 542"/>
                      <a:gd name="T45" fmla="*/ 459 h 460"/>
                      <a:gd name="T46" fmla="*/ 131 w 542"/>
                      <a:gd name="T47" fmla="*/ 458 h 460"/>
                      <a:gd name="T48" fmla="*/ 175 w 542"/>
                      <a:gd name="T49" fmla="*/ 452 h 460"/>
                      <a:gd name="T50" fmla="*/ 214 w 542"/>
                      <a:gd name="T51" fmla="*/ 447 h 460"/>
                      <a:gd name="T52" fmla="*/ 253 w 542"/>
                      <a:gd name="T53" fmla="*/ 439 h 460"/>
                      <a:gd name="T54" fmla="*/ 293 w 542"/>
                      <a:gd name="T55" fmla="*/ 428 h 460"/>
                      <a:gd name="T56" fmla="*/ 331 w 542"/>
                      <a:gd name="T57" fmla="*/ 416 h 460"/>
                      <a:gd name="T58" fmla="*/ 359 w 542"/>
                      <a:gd name="T59" fmla="*/ 395 h 460"/>
                      <a:gd name="T60" fmla="*/ 384 w 542"/>
                      <a:gd name="T61" fmla="*/ 358 h 460"/>
                      <a:gd name="T62" fmla="*/ 404 w 542"/>
                      <a:gd name="T63" fmla="*/ 321 h 460"/>
                      <a:gd name="T64" fmla="*/ 421 w 542"/>
                      <a:gd name="T65" fmla="*/ 285 h 460"/>
                      <a:gd name="T66" fmla="*/ 441 w 542"/>
                      <a:gd name="T67" fmla="*/ 254 h 460"/>
                      <a:gd name="T68" fmla="*/ 459 w 542"/>
                      <a:gd name="T69" fmla="*/ 229 h 460"/>
                      <a:gd name="T70" fmla="*/ 483 w 542"/>
                      <a:gd name="T71" fmla="*/ 217 h 460"/>
                      <a:gd name="T72" fmla="*/ 508 w 542"/>
                      <a:gd name="T73" fmla="*/ 197 h 460"/>
                      <a:gd name="T74" fmla="*/ 529 w 542"/>
                      <a:gd name="T75" fmla="*/ 181 h 460"/>
                      <a:gd name="T76" fmla="*/ 536 w 542"/>
                      <a:gd name="T77" fmla="*/ 152 h 460"/>
                      <a:gd name="T78" fmla="*/ 540 w 542"/>
                      <a:gd name="T79" fmla="*/ 121 h 460"/>
                      <a:gd name="T80" fmla="*/ 541 w 542"/>
                      <a:gd name="T81" fmla="*/ 96 h 460"/>
                      <a:gd name="T82" fmla="*/ 534 w 542"/>
                      <a:gd name="T83" fmla="*/ 72 h 460"/>
                      <a:gd name="T84" fmla="*/ 521 w 542"/>
                      <a:gd name="T85" fmla="*/ 52 h 460"/>
                      <a:gd name="T86" fmla="*/ 510 w 542"/>
                      <a:gd name="T87" fmla="*/ 35 h 460"/>
                      <a:gd name="T88" fmla="*/ 495 w 542"/>
                      <a:gd name="T89" fmla="*/ 20 h 460"/>
                      <a:gd name="T90" fmla="*/ 468 w 542"/>
                      <a:gd name="T91" fmla="*/ 0 h 460"/>
                      <a:gd name="T92" fmla="*/ 326 w 542"/>
                      <a:gd name="T93" fmla="*/ 4 h 46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42"/>
                      <a:gd name="T142" fmla="*/ 0 h 460"/>
                      <a:gd name="T143" fmla="*/ 542 w 542"/>
                      <a:gd name="T144" fmla="*/ 460 h 46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42" h="460">
                        <a:moveTo>
                          <a:pt x="326" y="4"/>
                        </a:moveTo>
                        <a:lnTo>
                          <a:pt x="302" y="23"/>
                        </a:lnTo>
                        <a:lnTo>
                          <a:pt x="267" y="45"/>
                        </a:lnTo>
                        <a:lnTo>
                          <a:pt x="233" y="71"/>
                        </a:lnTo>
                        <a:lnTo>
                          <a:pt x="209" y="89"/>
                        </a:lnTo>
                        <a:lnTo>
                          <a:pt x="183" y="109"/>
                        </a:lnTo>
                        <a:lnTo>
                          <a:pt x="160" y="125"/>
                        </a:lnTo>
                        <a:lnTo>
                          <a:pt x="134" y="146"/>
                        </a:lnTo>
                        <a:lnTo>
                          <a:pt x="98" y="172"/>
                        </a:lnTo>
                        <a:lnTo>
                          <a:pt x="59" y="196"/>
                        </a:lnTo>
                        <a:lnTo>
                          <a:pt x="46" y="206"/>
                        </a:lnTo>
                        <a:lnTo>
                          <a:pt x="31" y="229"/>
                        </a:lnTo>
                        <a:lnTo>
                          <a:pt x="20" y="253"/>
                        </a:lnTo>
                        <a:lnTo>
                          <a:pt x="9" y="285"/>
                        </a:lnTo>
                        <a:lnTo>
                          <a:pt x="2" y="313"/>
                        </a:lnTo>
                        <a:lnTo>
                          <a:pt x="0" y="342"/>
                        </a:lnTo>
                        <a:lnTo>
                          <a:pt x="0" y="374"/>
                        </a:lnTo>
                        <a:lnTo>
                          <a:pt x="2" y="403"/>
                        </a:lnTo>
                        <a:lnTo>
                          <a:pt x="10" y="431"/>
                        </a:lnTo>
                        <a:lnTo>
                          <a:pt x="16" y="439"/>
                        </a:lnTo>
                        <a:lnTo>
                          <a:pt x="33" y="450"/>
                        </a:lnTo>
                        <a:lnTo>
                          <a:pt x="57" y="456"/>
                        </a:lnTo>
                        <a:lnTo>
                          <a:pt x="93" y="459"/>
                        </a:lnTo>
                        <a:lnTo>
                          <a:pt x="131" y="458"/>
                        </a:lnTo>
                        <a:lnTo>
                          <a:pt x="175" y="452"/>
                        </a:lnTo>
                        <a:lnTo>
                          <a:pt x="214" y="447"/>
                        </a:lnTo>
                        <a:lnTo>
                          <a:pt x="253" y="439"/>
                        </a:lnTo>
                        <a:lnTo>
                          <a:pt x="293" y="428"/>
                        </a:lnTo>
                        <a:lnTo>
                          <a:pt x="331" y="416"/>
                        </a:lnTo>
                        <a:lnTo>
                          <a:pt x="359" y="395"/>
                        </a:lnTo>
                        <a:lnTo>
                          <a:pt x="384" y="358"/>
                        </a:lnTo>
                        <a:lnTo>
                          <a:pt x="404" y="321"/>
                        </a:lnTo>
                        <a:lnTo>
                          <a:pt x="421" y="285"/>
                        </a:lnTo>
                        <a:lnTo>
                          <a:pt x="441" y="254"/>
                        </a:lnTo>
                        <a:lnTo>
                          <a:pt x="459" y="229"/>
                        </a:lnTo>
                        <a:lnTo>
                          <a:pt x="483" y="217"/>
                        </a:lnTo>
                        <a:lnTo>
                          <a:pt x="508" y="197"/>
                        </a:lnTo>
                        <a:lnTo>
                          <a:pt x="529" y="181"/>
                        </a:lnTo>
                        <a:lnTo>
                          <a:pt x="536" y="152"/>
                        </a:lnTo>
                        <a:lnTo>
                          <a:pt x="540" y="121"/>
                        </a:lnTo>
                        <a:lnTo>
                          <a:pt x="541" y="96"/>
                        </a:lnTo>
                        <a:lnTo>
                          <a:pt x="534" y="72"/>
                        </a:lnTo>
                        <a:lnTo>
                          <a:pt x="521" y="52"/>
                        </a:lnTo>
                        <a:lnTo>
                          <a:pt x="510" y="35"/>
                        </a:lnTo>
                        <a:lnTo>
                          <a:pt x="495" y="20"/>
                        </a:lnTo>
                        <a:lnTo>
                          <a:pt x="468" y="0"/>
                        </a:lnTo>
                        <a:lnTo>
                          <a:pt x="326" y="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24" name="Group 125"/>
                <p:cNvGrpSpPr>
                  <a:grpSpLocks/>
                </p:cNvGrpSpPr>
                <p:nvPr/>
              </p:nvGrpSpPr>
              <p:grpSpPr bwMode="auto">
                <a:xfrm>
                  <a:off x="258" y="1490"/>
                  <a:ext cx="1787" cy="2022"/>
                  <a:chOff x="258" y="1490"/>
                  <a:chExt cx="1787" cy="2022"/>
                </a:xfrm>
              </p:grpSpPr>
              <p:grpSp>
                <p:nvGrpSpPr>
                  <p:cNvPr id="2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58" y="1490"/>
                    <a:ext cx="1787" cy="2022"/>
                    <a:chOff x="258" y="1490"/>
                    <a:chExt cx="1787" cy="2022"/>
                  </a:xfrm>
                </p:grpSpPr>
                <p:grpSp>
                  <p:nvGrpSpPr>
                    <p:cNvPr id="52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1" y="1490"/>
                      <a:ext cx="434" cy="424"/>
                      <a:chOff x="1611" y="1490"/>
                      <a:chExt cx="434" cy="424"/>
                    </a:xfrm>
                  </p:grpSpPr>
                  <p:sp>
                    <p:nvSpPr>
                      <p:cNvPr id="76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490"/>
                        <a:ext cx="434" cy="424"/>
                      </a:xfrm>
                      <a:custGeom>
                        <a:avLst/>
                        <a:gdLst>
                          <a:gd name="T0" fmla="*/ 20 w 434"/>
                          <a:gd name="T1" fmla="*/ 257 h 424"/>
                          <a:gd name="T2" fmla="*/ 72 w 434"/>
                          <a:gd name="T3" fmla="*/ 233 h 424"/>
                          <a:gd name="T4" fmla="*/ 84 w 434"/>
                          <a:gd name="T5" fmla="*/ 177 h 424"/>
                          <a:gd name="T6" fmla="*/ 100 w 434"/>
                          <a:gd name="T7" fmla="*/ 126 h 424"/>
                          <a:gd name="T8" fmla="*/ 129 w 434"/>
                          <a:gd name="T9" fmla="*/ 89 h 424"/>
                          <a:gd name="T10" fmla="*/ 158 w 434"/>
                          <a:gd name="T11" fmla="*/ 69 h 424"/>
                          <a:gd name="T12" fmla="*/ 207 w 434"/>
                          <a:gd name="T13" fmla="*/ 59 h 424"/>
                          <a:gd name="T14" fmla="*/ 243 w 434"/>
                          <a:gd name="T15" fmla="*/ 40 h 424"/>
                          <a:gd name="T16" fmla="*/ 269 w 434"/>
                          <a:gd name="T17" fmla="*/ 11 h 424"/>
                          <a:gd name="T18" fmla="*/ 318 w 434"/>
                          <a:gd name="T19" fmla="*/ 0 h 424"/>
                          <a:gd name="T20" fmla="*/ 339 w 434"/>
                          <a:gd name="T21" fmla="*/ 8 h 424"/>
                          <a:gd name="T22" fmla="*/ 348 w 434"/>
                          <a:gd name="T23" fmla="*/ 25 h 424"/>
                          <a:gd name="T24" fmla="*/ 342 w 434"/>
                          <a:gd name="T25" fmla="*/ 53 h 424"/>
                          <a:gd name="T26" fmla="*/ 324 w 434"/>
                          <a:gd name="T27" fmla="*/ 72 h 424"/>
                          <a:gd name="T28" fmla="*/ 295 w 434"/>
                          <a:gd name="T29" fmla="*/ 89 h 424"/>
                          <a:gd name="T30" fmla="*/ 311 w 434"/>
                          <a:gd name="T31" fmla="*/ 108 h 424"/>
                          <a:gd name="T32" fmla="*/ 342 w 434"/>
                          <a:gd name="T33" fmla="*/ 120 h 424"/>
                          <a:gd name="T34" fmla="*/ 366 w 434"/>
                          <a:gd name="T35" fmla="*/ 144 h 424"/>
                          <a:gd name="T36" fmla="*/ 368 w 434"/>
                          <a:gd name="T37" fmla="*/ 189 h 424"/>
                          <a:gd name="T38" fmla="*/ 412 w 434"/>
                          <a:gd name="T39" fmla="*/ 196 h 424"/>
                          <a:gd name="T40" fmla="*/ 431 w 434"/>
                          <a:gd name="T41" fmla="*/ 245 h 424"/>
                          <a:gd name="T42" fmla="*/ 432 w 434"/>
                          <a:gd name="T43" fmla="*/ 305 h 424"/>
                          <a:gd name="T44" fmla="*/ 418 w 434"/>
                          <a:gd name="T45" fmla="*/ 367 h 424"/>
                          <a:gd name="T46" fmla="*/ 402 w 434"/>
                          <a:gd name="T47" fmla="*/ 416 h 424"/>
                          <a:gd name="T48" fmla="*/ 349 w 434"/>
                          <a:gd name="T49" fmla="*/ 423 h 424"/>
                          <a:gd name="T50" fmla="*/ 311 w 434"/>
                          <a:gd name="T51" fmla="*/ 411 h 424"/>
                          <a:gd name="T52" fmla="*/ 266 w 434"/>
                          <a:gd name="T53" fmla="*/ 407 h 424"/>
                          <a:gd name="T54" fmla="*/ 221 w 434"/>
                          <a:gd name="T55" fmla="*/ 416 h 424"/>
                          <a:gd name="T56" fmla="*/ 175 w 434"/>
                          <a:gd name="T57" fmla="*/ 406 h 424"/>
                          <a:gd name="T58" fmla="*/ 135 w 434"/>
                          <a:gd name="T59" fmla="*/ 382 h 424"/>
                          <a:gd name="T60" fmla="*/ 104 w 434"/>
                          <a:gd name="T61" fmla="*/ 383 h 424"/>
                          <a:gd name="T62" fmla="*/ 68 w 434"/>
                          <a:gd name="T63" fmla="*/ 403 h 424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434"/>
                          <a:gd name="T97" fmla="*/ 0 h 424"/>
                          <a:gd name="T98" fmla="*/ 434 w 434"/>
                          <a:gd name="T99" fmla="*/ 424 h 424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434" h="424">
                            <a:moveTo>
                              <a:pt x="0" y="270"/>
                            </a:moveTo>
                            <a:lnTo>
                              <a:pt x="20" y="257"/>
                            </a:lnTo>
                            <a:lnTo>
                              <a:pt x="44" y="245"/>
                            </a:lnTo>
                            <a:lnTo>
                              <a:pt x="72" y="233"/>
                            </a:lnTo>
                            <a:lnTo>
                              <a:pt x="77" y="206"/>
                            </a:lnTo>
                            <a:lnTo>
                              <a:pt x="84" y="177"/>
                            </a:lnTo>
                            <a:lnTo>
                              <a:pt x="89" y="153"/>
                            </a:lnTo>
                            <a:lnTo>
                              <a:pt x="100" y="126"/>
                            </a:lnTo>
                            <a:lnTo>
                              <a:pt x="115" y="102"/>
                            </a:lnTo>
                            <a:lnTo>
                              <a:pt x="129" y="89"/>
                            </a:lnTo>
                            <a:lnTo>
                              <a:pt x="142" y="77"/>
                            </a:lnTo>
                            <a:lnTo>
                              <a:pt x="158" y="69"/>
                            </a:lnTo>
                            <a:lnTo>
                              <a:pt x="179" y="61"/>
                            </a:lnTo>
                            <a:lnTo>
                              <a:pt x="207" y="59"/>
                            </a:lnTo>
                            <a:lnTo>
                              <a:pt x="238" y="61"/>
                            </a:lnTo>
                            <a:lnTo>
                              <a:pt x="243" y="40"/>
                            </a:lnTo>
                            <a:lnTo>
                              <a:pt x="250" y="17"/>
                            </a:lnTo>
                            <a:lnTo>
                              <a:pt x="269" y="11"/>
                            </a:lnTo>
                            <a:lnTo>
                              <a:pt x="291" y="5"/>
                            </a:lnTo>
                            <a:lnTo>
                              <a:pt x="318" y="0"/>
                            </a:lnTo>
                            <a:lnTo>
                              <a:pt x="329" y="4"/>
                            </a:lnTo>
                            <a:lnTo>
                              <a:pt x="339" y="8"/>
                            </a:lnTo>
                            <a:lnTo>
                              <a:pt x="345" y="16"/>
                            </a:lnTo>
                            <a:lnTo>
                              <a:pt x="348" y="25"/>
                            </a:lnTo>
                            <a:lnTo>
                              <a:pt x="347" y="40"/>
                            </a:lnTo>
                            <a:lnTo>
                              <a:pt x="342" y="53"/>
                            </a:lnTo>
                            <a:lnTo>
                              <a:pt x="333" y="65"/>
                            </a:lnTo>
                            <a:lnTo>
                              <a:pt x="324" y="72"/>
                            </a:lnTo>
                            <a:lnTo>
                              <a:pt x="309" y="82"/>
                            </a:lnTo>
                            <a:lnTo>
                              <a:pt x="295" y="89"/>
                            </a:lnTo>
                            <a:lnTo>
                              <a:pt x="296" y="105"/>
                            </a:lnTo>
                            <a:lnTo>
                              <a:pt x="311" y="108"/>
                            </a:lnTo>
                            <a:lnTo>
                              <a:pt x="327" y="113"/>
                            </a:lnTo>
                            <a:lnTo>
                              <a:pt x="342" y="120"/>
                            </a:lnTo>
                            <a:lnTo>
                              <a:pt x="355" y="130"/>
                            </a:lnTo>
                            <a:lnTo>
                              <a:pt x="366" y="144"/>
                            </a:lnTo>
                            <a:lnTo>
                              <a:pt x="370" y="166"/>
                            </a:lnTo>
                            <a:lnTo>
                              <a:pt x="368" y="189"/>
                            </a:lnTo>
                            <a:lnTo>
                              <a:pt x="389" y="190"/>
                            </a:lnTo>
                            <a:lnTo>
                              <a:pt x="412" y="196"/>
                            </a:lnTo>
                            <a:lnTo>
                              <a:pt x="423" y="213"/>
                            </a:lnTo>
                            <a:lnTo>
                              <a:pt x="431" y="245"/>
                            </a:lnTo>
                            <a:lnTo>
                              <a:pt x="433" y="275"/>
                            </a:lnTo>
                            <a:lnTo>
                              <a:pt x="432" y="305"/>
                            </a:lnTo>
                            <a:lnTo>
                              <a:pt x="427" y="334"/>
                            </a:lnTo>
                            <a:lnTo>
                              <a:pt x="418" y="367"/>
                            </a:lnTo>
                            <a:lnTo>
                              <a:pt x="410" y="392"/>
                            </a:lnTo>
                            <a:lnTo>
                              <a:pt x="402" y="416"/>
                            </a:lnTo>
                            <a:lnTo>
                              <a:pt x="374" y="422"/>
                            </a:lnTo>
                            <a:lnTo>
                              <a:pt x="349" y="423"/>
                            </a:lnTo>
                            <a:lnTo>
                              <a:pt x="332" y="419"/>
                            </a:lnTo>
                            <a:lnTo>
                              <a:pt x="311" y="411"/>
                            </a:lnTo>
                            <a:lnTo>
                              <a:pt x="290" y="404"/>
                            </a:lnTo>
                            <a:lnTo>
                              <a:pt x="266" y="407"/>
                            </a:lnTo>
                            <a:lnTo>
                              <a:pt x="248" y="412"/>
                            </a:lnTo>
                            <a:lnTo>
                              <a:pt x="221" y="416"/>
                            </a:lnTo>
                            <a:lnTo>
                              <a:pt x="197" y="412"/>
                            </a:lnTo>
                            <a:lnTo>
                              <a:pt x="175" y="406"/>
                            </a:lnTo>
                            <a:lnTo>
                              <a:pt x="151" y="394"/>
                            </a:lnTo>
                            <a:lnTo>
                              <a:pt x="135" y="382"/>
                            </a:lnTo>
                            <a:lnTo>
                              <a:pt x="118" y="371"/>
                            </a:lnTo>
                            <a:lnTo>
                              <a:pt x="104" y="383"/>
                            </a:lnTo>
                            <a:lnTo>
                              <a:pt x="89" y="394"/>
                            </a:lnTo>
                            <a:lnTo>
                              <a:pt x="68" y="403"/>
                            </a:lnTo>
                            <a:lnTo>
                              <a:pt x="0" y="27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7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3" y="1639"/>
                        <a:ext cx="71" cy="106"/>
                      </a:xfrm>
                      <a:custGeom>
                        <a:avLst/>
                        <a:gdLst>
                          <a:gd name="T0" fmla="*/ 0 w 71"/>
                          <a:gd name="T1" fmla="*/ 105 h 106"/>
                          <a:gd name="T2" fmla="*/ 29 w 71"/>
                          <a:gd name="T3" fmla="*/ 31 h 106"/>
                          <a:gd name="T4" fmla="*/ 70 w 71"/>
                          <a:gd name="T5" fmla="*/ 0 h 106"/>
                          <a:gd name="T6" fmla="*/ 0 60000 65536"/>
                          <a:gd name="T7" fmla="*/ 0 60000 65536"/>
                          <a:gd name="T8" fmla="*/ 0 60000 65536"/>
                          <a:gd name="T9" fmla="*/ 0 w 71"/>
                          <a:gd name="T10" fmla="*/ 0 h 106"/>
                          <a:gd name="T11" fmla="*/ 71 w 71"/>
                          <a:gd name="T12" fmla="*/ 106 h 10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1" h="106">
                            <a:moveTo>
                              <a:pt x="0" y="105"/>
                            </a:moveTo>
                            <a:lnTo>
                              <a:pt x="29" y="31"/>
                            </a:lnTo>
                            <a:lnTo>
                              <a:pt x="7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8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2" y="1676"/>
                        <a:ext cx="93" cy="90"/>
                      </a:xfrm>
                      <a:custGeom>
                        <a:avLst/>
                        <a:gdLst>
                          <a:gd name="T0" fmla="*/ 0 w 93"/>
                          <a:gd name="T1" fmla="*/ 89 h 90"/>
                          <a:gd name="T2" fmla="*/ 36 w 93"/>
                          <a:gd name="T3" fmla="*/ 24 h 90"/>
                          <a:gd name="T4" fmla="*/ 92 w 93"/>
                          <a:gd name="T5" fmla="*/ 0 h 90"/>
                          <a:gd name="T6" fmla="*/ 0 60000 65536"/>
                          <a:gd name="T7" fmla="*/ 0 60000 65536"/>
                          <a:gd name="T8" fmla="*/ 0 60000 65536"/>
                          <a:gd name="T9" fmla="*/ 0 w 93"/>
                          <a:gd name="T10" fmla="*/ 0 h 90"/>
                          <a:gd name="T11" fmla="*/ 93 w 93"/>
                          <a:gd name="T12" fmla="*/ 90 h 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3" h="90">
                            <a:moveTo>
                              <a:pt x="0" y="89"/>
                            </a:moveTo>
                            <a:lnTo>
                              <a:pt x="36" y="24"/>
                            </a:lnTo>
                            <a:lnTo>
                              <a:pt x="92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53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" y="1748"/>
                      <a:ext cx="1437" cy="1764"/>
                      <a:chOff x="258" y="1748"/>
                      <a:chExt cx="1437" cy="1764"/>
                    </a:xfrm>
                  </p:grpSpPr>
                  <p:grpSp>
                    <p:nvGrpSpPr>
                      <p:cNvPr id="54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" y="1748"/>
                        <a:ext cx="1437" cy="1764"/>
                        <a:chOff x="258" y="1748"/>
                        <a:chExt cx="1437" cy="1764"/>
                      </a:xfrm>
                    </p:grpSpPr>
                    <p:grpSp>
                      <p:nvGrpSpPr>
                        <p:cNvPr id="60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8" y="2067"/>
                          <a:ext cx="812" cy="712"/>
                          <a:chOff x="258" y="2067"/>
                          <a:chExt cx="812" cy="712"/>
                        </a:xfrm>
                      </p:grpSpPr>
                      <p:sp>
                        <p:nvSpPr>
                          <p:cNvPr id="73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1" y="2257"/>
                            <a:ext cx="539" cy="522"/>
                          </a:xfrm>
                          <a:custGeom>
                            <a:avLst/>
                            <a:gdLst>
                              <a:gd name="T0" fmla="*/ 0 w 539"/>
                              <a:gd name="T1" fmla="*/ 282 h 522"/>
                              <a:gd name="T2" fmla="*/ 21 w 539"/>
                              <a:gd name="T3" fmla="*/ 291 h 522"/>
                              <a:gd name="T4" fmla="*/ 36 w 539"/>
                              <a:gd name="T5" fmla="*/ 303 h 522"/>
                              <a:gd name="T6" fmla="*/ 52 w 539"/>
                              <a:gd name="T7" fmla="*/ 318 h 522"/>
                              <a:gd name="T8" fmla="*/ 63 w 539"/>
                              <a:gd name="T9" fmla="*/ 335 h 522"/>
                              <a:gd name="T10" fmla="*/ 74 w 539"/>
                              <a:gd name="T11" fmla="*/ 356 h 522"/>
                              <a:gd name="T12" fmla="*/ 87 w 539"/>
                              <a:gd name="T13" fmla="*/ 380 h 522"/>
                              <a:gd name="T14" fmla="*/ 99 w 539"/>
                              <a:gd name="T15" fmla="*/ 405 h 522"/>
                              <a:gd name="T16" fmla="*/ 110 w 539"/>
                              <a:gd name="T17" fmla="*/ 425 h 522"/>
                              <a:gd name="T18" fmla="*/ 121 w 539"/>
                              <a:gd name="T19" fmla="*/ 447 h 522"/>
                              <a:gd name="T20" fmla="*/ 134 w 539"/>
                              <a:gd name="T21" fmla="*/ 467 h 522"/>
                              <a:gd name="T22" fmla="*/ 154 w 539"/>
                              <a:gd name="T23" fmla="*/ 488 h 522"/>
                              <a:gd name="T24" fmla="*/ 170 w 539"/>
                              <a:gd name="T25" fmla="*/ 501 h 522"/>
                              <a:gd name="T26" fmla="*/ 194 w 539"/>
                              <a:gd name="T27" fmla="*/ 512 h 522"/>
                              <a:gd name="T28" fmla="*/ 217 w 539"/>
                              <a:gd name="T29" fmla="*/ 518 h 522"/>
                              <a:gd name="T30" fmla="*/ 245 w 539"/>
                              <a:gd name="T31" fmla="*/ 521 h 522"/>
                              <a:gd name="T32" fmla="*/ 270 w 539"/>
                              <a:gd name="T33" fmla="*/ 520 h 522"/>
                              <a:gd name="T34" fmla="*/ 298 w 539"/>
                              <a:gd name="T35" fmla="*/ 512 h 522"/>
                              <a:gd name="T36" fmla="*/ 443 w 539"/>
                              <a:gd name="T37" fmla="*/ 445 h 522"/>
                              <a:gd name="T38" fmla="*/ 538 w 539"/>
                              <a:gd name="T39" fmla="*/ 253 h 522"/>
                              <a:gd name="T40" fmla="*/ 538 w 539"/>
                              <a:gd name="T41" fmla="*/ 58 h 522"/>
                              <a:gd name="T42" fmla="*/ 448 w 539"/>
                              <a:gd name="T43" fmla="*/ 0 h 522"/>
                              <a:gd name="T44" fmla="*/ 364 w 539"/>
                              <a:gd name="T45" fmla="*/ 110 h 522"/>
                              <a:gd name="T46" fmla="*/ 0 w 539"/>
                              <a:gd name="T47" fmla="*/ 282 h 522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539"/>
                              <a:gd name="T73" fmla="*/ 0 h 522"/>
                              <a:gd name="T74" fmla="*/ 539 w 539"/>
                              <a:gd name="T75" fmla="*/ 522 h 522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539" h="522">
                                <a:moveTo>
                                  <a:pt x="0" y="282"/>
                                </a:moveTo>
                                <a:lnTo>
                                  <a:pt x="21" y="291"/>
                                </a:lnTo>
                                <a:lnTo>
                                  <a:pt x="36" y="303"/>
                                </a:lnTo>
                                <a:lnTo>
                                  <a:pt x="52" y="318"/>
                                </a:lnTo>
                                <a:lnTo>
                                  <a:pt x="63" y="335"/>
                                </a:lnTo>
                                <a:lnTo>
                                  <a:pt x="74" y="356"/>
                                </a:lnTo>
                                <a:lnTo>
                                  <a:pt x="87" y="380"/>
                                </a:lnTo>
                                <a:lnTo>
                                  <a:pt x="99" y="405"/>
                                </a:lnTo>
                                <a:lnTo>
                                  <a:pt x="110" y="425"/>
                                </a:lnTo>
                                <a:lnTo>
                                  <a:pt x="121" y="447"/>
                                </a:lnTo>
                                <a:lnTo>
                                  <a:pt x="134" y="467"/>
                                </a:lnTo>
                                <a:lnTo>
                                  <a:pt x="154" y="488"/>
                                </a:lnTo>
                                <a:lnTo>
                                  <a:pt x="170" y="501"/>
                                </a:lnTo>
                                <a:lnTo>
                                  <a:pt x="194" y="512"/>
                                </a:lnTo>
                                <a:lnTo>
                                  <a:pt x="217" y="518"/>
                                </a:lnTo>
                                <a:lnTo>
                                  <a:pt x="245" y="521"/>
                                </a:lnTo>
                                <a:lnTo>
                                  <a:pt x="270" y="520"/>
                                </a:lnTo>
                                <a:lnTo>
                                  <a:pt x="298" y="512"/>
                                </a:lnTo>
                                <a:lnTo>
                                  <a:pt x="443" y="445"/>
                                </a:lnTo>
                                <a:lnTo>
                                  <a:pt x="538" y="253"/>
                                </a:lnTo>
                                <a:lnTo>
                                  <a:pt x="538" y="58"/>
                                </a:lnTo>
                                <a:lnTo>
                                  <a:pt x="448" y="0"/>
                                </a:lnTo>
                                <a:lnTo>
                                  <a:pt x="364" y="110"/>
                                </a:lnTo>
                                <a:lnTo>
                                  <a:pt x="0" y="282"/>
                                </a:lnTo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4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" y="2067"/>
                            <a:ext cx="652" cy="273"/>
                          </a:xfrm>
                          <a:custGeom>
                            <a:avLst/>
                            <a:gdLst>
                              <a:gd name="T0" fmla="*/ 202 w 652"/>
                              <a:gd name="T1" fmla="*/ 260 h 273"/>
                              <a:gd name="T2" fmla="*/ 20 w 652"/>
                              <a:gd name="T3" fmla="*/ 272 h 273"/>
                              <a:gd name="T4" fmla="*/ 0 w 652"/>
                              <a:gd name="T5" fmla="*/ 228 h 273"/>
                              <a:gd name="T6" fmla="*/ 32 w 652"/>
                              <a:gd name="T7" fmla="*/ 236 h 273"/>
                              <a:gd name="T8" fmla="*/ 55 w 652"/>
                              <a:gd name="T9" fmla="*/ 234 h 273"/>
                              <a:gd name="T10" fmla="*/ 80 w 652"/>
                              <a:gd name="T11" fmla="*/ 232 h 273"/>
                              <a:gd name="T12" fmla="*/ 110 w 652"/>
                              <a:gd name="T13" fmla="*/ 226 h 273"/>
                              <a:gd name="T14" fmla="*/ 137 w 652"/>
                              <a:gd name="T15" fmla="*/ 215 h 273"/>
                              <a:gd name="T16" fmla="*/ 165 w 652"/>
                              <a:gd name="T17" fmla="*/ 203 h 273"/>
                              <a:gd name="T18" fmla="*/ 188 w 652"/>
                              <a:gd name="T19" fmla="*/ 188 h 273"/>
                              <a:gd name="T20" fmla="*/ 209 w 652"/>
                              <a:gd name="T21" fmla="*/ 172 h 273"/>
                              <a:gd name="T22" fmla="*/ 225 w 652"/>
                              <a:gd name="T23" fmla="*/ 155 h 273"/>
                              <a:gd name="T24" fmla="*/ 241 w 652"/>
                              <a:gd name="T25" fmla="*/ 135 h 273"/>
                              <a:gd name="T26" fmla="*/ 259 w 652"/>
                              <a:gd name="T27" fmla="*/ 111 h 273"/>
                              <a:gd name="T28" fmla="*/ 274 w 652"/>
                              <a:gd name="T29" fmla="*/ 89 h 273"/>
                              <a:gd name="T30" fmla="*/ 287 w 652"/>
                              <a:gd name="T31" fmla="*/ 68 h 273"/>
                              <a:gd name="T32" fmla="*/ 302 w 652"/>
                              <a:gd name="T33" fmla="*/ 49 h 273"/>
                              <a:gd name="T34" fmla="*/ 319 w 652"/>
                              <a:gd name="T35" fmla="*/ 32 h 273"/>
                              <a:gd name="T36" fmla="*/ 339 w 652"/>
                              <a:gd name="T37" fmla="*/ 19 h 273"/>
                              <a:gd name="T38" fmla="*/ 362 w 652"/>
                              <a:gd name="T39" fmla="*/ 11 h 273"/>
                              <a:gd name="T40" fmla="*/ 384 w 652"/>
                              <a:gd name="T41" fmla="*/ 5 h 273"/>
                              <a:gd name="T42" fmla="*/ 411 w 652"/>
                              <a:gd name="T43" fmla="*/ 1 h 273"/>
                              <a:gd name="T44" fmla="*/ 437 w 652"/>
                              <a:gd name="T45" fmla="*/ 0 h 273"/>
                              <a:gd name="T46" fmla="*/ 466 w 652"/>
                              <a:gd name="T47" fmla="*/ 1 h 273"/>
                              <a:gd name="T48" fmla="*/ 492 w 652"/>
                              <a:gd name="T49" fmla="*/ 5 h 273"/>
                              <a:gd name="T50" fmla="*/ 520 w 652"/>
                              <a:gd name="T51" fmla="*/ 8 h 273"/>
                              <a:gd name="T52" fmla="*/ 549 w 652"/>
                              <a:gd name="T53" fmla="*/ 13 h 273"/>
                              <a:gd name="T54" fmla="*/ 577 w 652"/>
                              <a:gd name="T55" fmla="*/ 19 h 273"/>
                              <a:gd name="T56" fmla="*/ 603 w 652"/>
                              <a:gd name="T57" fmla="*/ 24 h 273"/>
                              <a:gd name="T58" fmla="*/ 635 w 652"/>
                              <a:gd name="T59" fmla="*/ 29 h 273"/>
                              <a:gd name="T60" fmla="*/ 651 w 652"/>
                              <a:gd name="T61" fmla="*/ 90 h 273"/>
                              <a:gd name="T62" fmla="*/ 406 w 652"/>
                              <a:gd name="T63" fmla="*/ 135 h 273"/>
                              <a:gd name="T64" fmla="*/ 202 w 652"/>
                              <a:gd name="T65" fmla="*/ 260 h 27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652"/>
                              <a:gd name="T100" fmla="*/ 0 h 273"/>
                              <a:gd name="T101" fmla="*/ 652 w 652"/>
                              <a:gd name="T102" fmla="*/ 273 h 27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652" h="273">
                                <a:moveTo>
                                  <a:pt x="202" y="260"/>
                                </a:moveTo>
                                <a:lnTo>
                                  <a:pt x="20" y="272"/>
                                </a:lnTo>
                                <a:lnTo>
                                  <a:pt x="0" y="228"/>
                                </a:lnTo>
                                <a:lnTo>
                                  <a:pt x="32" y="236"/>
                                </a:lnTo>
                                <a:lnTo>
                                  <a:pt x="55" y="234"/>
                                </a:lnTo>
                                <a:lnTo>
                                  <a:pt x="80" y="232"/>
                                </a:lnTo>
                                <a:lnTo>
                                  <a:pt x="110" y="226"/>
                                </a:lnTo>
                                <a:lnTo>
                                  <a:pt x="137" y="215"/>
                                </a:lnTo>
                                <a:lnTo>
                                  <a:pt x="165" y="203"/>
                                </a:lnTo>
                                <a:lnTo>
                                  <a:pt x="188" y="188"/>
                                </a:lnTo>
                                <a:lnTo>
                                  <a:pt x="209" y="172"/>
                                </a:lnTo>
                                <a:lnTo>
                                  <a:pt x="225" y="155"/>
                                </a:lnTo>
                                <a:lnTo>
                                  <a:pt x="241" y="135"/>
                                </a:lnTo>
                                <a:lnTo>
                                  <a:pt x="259" y="111"/>
                                </a:lnTo>
                                <a:lnTo>
                                  <a:pt x="274" y="89"/>
                                </a:lnTo>
                                <a:lnTo>
                                  <a:pt x="287" y="68"/>
                                </a:lnTo>
                                <a:lnTo>
                                  <a:pt x="302" y="49"/>
                                </a:lnTo>
                                <a:lnTo>
                                  <a:pt x="319" y="32"/>
                                </a:lnTo>
                                <a:lnTo>
                                  <a:pt x="339" y="19"/>
                                </a:lnTo>
                                <a:lnTo>
                                  <a:pt x="362" y="11"/>
                                </a:lnTo>
                                <a:lnTo>
                                  <a:pt x="384" y="5"/>
                                </a:lnTo>
                                <a:lnTo>
                                  <a:pt x="411" y="1"/>
                                </a:lnTo>
                                <a:lnTo>
                                  <a:pt x="437" y="0"/>
                                </a:lnTo>
                                <a:lnTo>
                                  <a:pt x="466" y="1"/>
                                </a:lnTo>
                                <a:lnTo>
                                  <a:pt x="492" y="5"/>
                                </a:lnTo>
                                <a:lnTo>
                                  <a:pt x="520" y="8"/>
                                </a:lnTo>
                                <a:lnTo>
                                  <a:pt x="549" y="13"/>
                                </a:lnTo>
                                <a:lnTo>
                                  <a:pt x="577" y="19"/>
                                </a:lnTo>
                                <a:lnTo>
                                  <a:pt x="603" y="24"/>
                                </a:lnTo>
                                <a:lnTo>
                                  <a:pt x="635" y="29"/>
                                </a:lnTo>
                                <a:lnTo>
                                  <a:pt x="651" y="90"/>
                                </a:lnTo>
                                <a:lnTo>
                                  <a:pt x="406" y="135"/>
                                </a:lnTo>
                                <a:lnTo>
                                  <a:pt x="202" y="260"/>
                                </a:lnTo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5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" y="2133"/>
                            <a:ext cx="730" cy="423"/>
                          </a:xfrm>
                          <a:custGeom>
                            <a:avLst/>
                            <a:gdLst>
                              <a:gd name="T0" fmla="*/ 667 w 730"/>
                              <a:gd name="T1" fmla="*/ 4 h 423"/>
                              <a:gd name="T2" fmla="*/ 614 w 730"/>
                              <a:gd name="T3" fmla="*/ 0 h 423"/>
                              <a:gd name="T4" fmla="*/ 542 w 730"/>
                              <a:gd name="T5" fmla="*/ 9 h 423"/>
                              <a:gd name="T6" fmla="*/ 475 w 730"/>
                              <a:gd name="T7" fmla="*/ 24 h 423"/>
                              <a:gd name="T8" fmla="*/ 428 w 730"/>
                              <a:gd name="T9" fmla="*/ 52 h 423"/>
                              <a:gd name="T10" fmla="*/ 391 w 730"/>
                              <a:gd name="T11" fmla="*/ 88 h 423"/>
                              <a:gd name="T12" fmla="*/ 360 w 730"/>
                              <a:gd name="T13" fmla="*/ 114 h 423"/>
                              <a:gd name="T14" fmla="*/ 311 w 730"/>
                              <a:gd name="T15" fmla="*/ 148 h 423"/>
                              <a:gd name="T16" fmla="*/ 262 w 730"/>
                              <a:gd name="T17" fmla="*/ 170 h 423"/>
                              <a:gd name="T18" fmla="*/ 208 w 730"/>
                              <a:gd name="T19" fmla="*/ 182 h 423"/>
                              <a:gd name="T20" fmla="*/ 154 w 730"/>
                              <a:gd name="T21" fmla="*/ 182 h 423"/>
                              <a:gd name="T22" fmla="*/ 99 w 730"/>
                              <a:gd name="T23" fmla="*/ 173 h 423"/>
                              <a:gd name="T24" fmla="*/ 49 w 730"/>
                              <a:gd name="T25" fmla="*/ 158 h 423"/>
                              <a:gd name="T26" fmla="*/ 5 w 730"/>
                              <a:gd name="T27" fmla="*/ 125 h 423"/>
                              <a:gd name="T28" fmla="*/ 0 w 730"/>
                              <a:gd name="T29" fmla="*/ 166 h 423"/>
                              <a:gd name="T30" fmla="*/ 3 w 730"/>
                              <a:gd name="T31" fmla="*/ 209 h 423"/>
                              <a:gd name="T32" fmla="*/ 15 w 730"/>
                              <a:gd name="T33" fmla="*/ 256 h 423"/>
                              <a:gd name="T34" fmla="*/ 36 w 730"/>
                              <a:gd name="T35" fmla="*/ 297 h 423"/>
                              <a:gd name="T36" fmla="*/ 65 w 730"/>
                              <a:gd name="T37" fmla="*/ 331 h 423"/>
                              <a:gd name="T38" fmla="*/ 96 w 730"/>
                              <a:gd name="T39" fmla="*/ 358 h 423"/>
                              <a:gd name="T40" fmla="*/ 138 w 730"/>
                              <a:gd name="T41" fmla="*/ 382 h 423"/>
                              <a:gd name="T42" fmla="*/ 183 w 730"/>
                              <a:gd name="T43" fmla="*/ 401 h 423"/>
                              <a:gd name="T44" fmla="*/ 237 w 730"/>
                              <a:gd name="T45" fmla="*/ 417 h 423"/>
                              <a:gd name="T46" fmla="*/ 301 w 730"/>
                              <a:gd name="T47" fmla="*/ 422 h 423"/>
                              <a:gd name="T48" fmla="*/ 353 w 730"/>
                              <a:gd name="T49" fmla="*/ 417 h 423"/>
                              <a:gd name="T50" fmla="*/ 419 w 730"/>
                              <a:gd name="T51" fmla="*/ 403 h 423"/>
                              <a:gd name="T52" fmla="*/ 472 w 730"/>
                              <a:gd name="T53" fmla="*/ 382 h 423"/>
                              <a:gd name="T54" fmla="*/ 526 w 730"/>
                              <a:gd name="T55" fmla="*/ 358 h 423"/>
                              <a:gd name="T56" fmla="*/ 586 w 730"/>
                              <a:gd name="T57" fmla="*/ 321 h 423"/>
                              <a:gd name="T58" fmla="*/ 641 w 730"/>
                              <a:gd name="T59" fmla="*/ 284 h 423"/>
                              <a:gd name="T60" fmla="*/ 721 w 730"/>
                              <a:gd name="T61" fmla="*/ 126 h 423"/>
                              <a:gd name="T62" fmla="*/ 694 w 730"/>
                              <a:gd name="T63" fmla="*/ 9 h 423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730"/>
                              <a:gd name="T97" fmla="*/ 0 h 423"/>
                              <a:gd name="T98" fmla="*/ 730 w 730"/>
                              <a:gd name="T99" fmla="*/ 423 h 423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730" h="423">
                                <a:moveTo>
                                  <a:pt x="694" y="9"/>
                                </a:moveTo>
                                <a:lnTo>
                                  <a:pt x="667" y="4"/>
                                </a:lnTo>
                                <a:lnTo>
                                  <a:pt x="641" y="1"/>
                                </a:lnTo>
                                <a:lnTo>
                                  <a:pt x="614" y="0"/>
                                </a:lnTo>
                                <a:lnTo>
                                  <a:pt x="575" y="4"/>
                                </a:lnTo>
                                <a:lnTo>
                                  <a:pt x="542" y="9"/>
                                </a:lnTo>
                                <a:lnTo>
                                  <a:pt x="505" y="16"/>
                                </a:lnTo>
                                <a:lnTo>
                                  <a:pt x="475" y="24"/>
                                </a:lnTo>
                                <a:lnTo>
                                  <a:pt x="446" y="36"/>
                                </a:lnTo>
                                <a:lnTo>
                                  <a:pt x="428" y="52"/>
                                </a:lnTo>
                                <a:lnTo>
                                  <a:pt x="410" y="69"/>
                                </a:lnTo>
                                <a:lnTo>
                                  <a:pt x="391" y="88"/>
                                </a:lnTo>
                                <a:lnTo>
                                  <a:pt x="376" y="103"/>
                                </a:lnTo>
                                <a:lnTo>
                                  <a:pt x="360" y="114"/>
                                </a:lnTo>
                                <a:lnTo>
                                  <a:pt x="337" y="132"/>
                                </a:lnTo>
                                <a:lnTo>
                                  <a:pt x="311" y="148"/>
                                </a:lnTo>
                                <a:lnTo>
                                  <a:pt x="289" y="160"/>
                                </a:lnTo>
                                <a:lnTo>
                                  <a:pt x="262" y="170"/>
                                </a:lnTo>
                                <a:lnTo>
                                  <a:pt x="237" y="177"/>
                                </a:lnTo>
                                <a:lnTo>
                                  <a:pt x="208" y="182"/>
                                </a:lnTo>
                                <a:lnTo>
                                  <a:pt x="181" y="184"/>
                                </a:lnTo>
                                <a:lnTo>
                                  <a:pt x="154" y="182"/>
                                </a:lnTo>
                                <a:lnTo>
                                  <a:pt x="128" y="180"/>
                                </a:lnTo>
                                <a:lnTo>
                                  <a:pt x="99" y="173"/>
                                </a:lnTo>
                                <a:lnTo>
                                  <a:pt x="74" y="168"/>
                                </a:lnTo>
                                <a:lnTo>
                                  <a:pt x="49" y="158"/>
                                </a:lnTo>
                                <a:lnTo>
                                  <a:pt x="23" y="141"/>
                                </a:lnTo>
                                <a:lnTo>
                                  <a:pt x="5" y="125"/>
                                </a:lnTo>
                                <a:lnTo>
                                  <a:pt x="2" y="144"/>
                                </a:lnTo>
                                <a:lnTo>
                                  <a:pt x="0" y="166"/>
                                </a:lnTo>
                                <a:lnTo>
                                  <a:pt x="0" y="186"/>
                                </a:lnTo>
                                <a:lnTo>
                                  <a:pt x="3" y="209"/>
                                </a:lnTo>
                                <a:lnTo>
                                  <a:pt x="8" y="232"/>
                                </a:lnTo>
                                <a:lnTo>
                                  <a:pt x="15" y="256"/>
                                </a:lnTo>
                                <a:lnTo>
                                  <a:pt x="26" y="276"/>
                                </a:lnTo>
                                <a:lnTo>
                                  <a:pt x="36" y="297"/>
                                </a:lnTo>
                                <a:lnTo>
                                  <a:pt x="50" y="314"/>
                                </a:lnTo>
                                <a:lnTo>
                                  <a:pt x="65" y="331"/>
                                </a:lnTo>
                                <a:lnTo>
                                  <a:pt x="80" y="345"/>
                                </a:lnTo>
                                <a:lnTo>
                                  <a:pt x="96" y="358"/>
                                </a:lnTo>
                                <a:lnTo>
                                  <a:pt x="117" y="371"/>
                                </a:lnTo>
                                <a:lnTo>
                                  <a:pt x="138" y="382"/>
                                </a:lnTo>
                                <a:lnTo>
                                  <a:pt x="160" y="393"/>
                                </a:lnTo>
                                <a:lnTo>
                                  <a:pt x="183" y="401"/>
                                </a:lnTo>
                                <a:lnTo>
                                  <a:pt x="208" y="410"/>
                                </a:lnTo>
                                <a:lnTo>
                                  <a:pt x="237" y="417"/>
                                </a:lnTo>
                                <a:lnTo>
                                  <a:pt x="269" y="421"/>
                                </a:lnTo>
                                <a:lnTo>
                                  <a:pt x="301" y="422"/>
                                </a:lnTo>
                                <a:lnTo>
                                  <a:pt x="324" y="421"/>
                                </a:lnTo>
                                <a:lnTo>
                                  <a:pt x="353" y="417"/>
                                </a:lnTo>
                                <a:lnTo>
                                  <a:pt x="383" y="411"/>
                                </a:lnTo>
                                <a:lnTo>
                                  <a:pt x="419" y="403"/>
                                </a:lnTo>
                                <a:lnTo>
                                  <a:pt x="446" y="393"/>
                                </a:lnTo>
                                <a:lnTo>
                                  <a:pt x="472" y="382"/>
                                </a:lnTo>
                                <a:lnTo>
                                  <a:pt x="497" y="371"/>
                                </a:lnTo>
                                <a:lnTo>
                                  <a:pt x="526" y="358"/>
                                </a:lnTo>
                                <a:lnTo>
                                  <a:pt x="558" y="339"/>
                                </a:lnTo>
                                <a:lnTo>
                                  <a:pt x="586" y="321"/>
                                </a:lnTo>
                                <a:lnTo>
                                  <a:pt x="612" y="304"/>
                                </a:lnTo>
                                <a:lnTo>
                                  <a:pt x="641" y="284"/>
                                </a:lnTo>
                                <a:lnTo>
                                  <a:pt x="667" y="260"/>
                                </a:lnTo>
                                <a:lnTo>
                                  <a:pt x="721" y="126"/>
                                </a:lnTo>
                                <a:lnTo>
                                  <a:pt x="729" y="73"/>
                                </a:lnTo>
                                <a:lnTo>
                                  <a:pt x="694" y="9"/>
                                </a:lnTo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grpSp>
                      <p:nvGrpSpPr>
                        <p:cNvPr id="61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" y="1748"/>
                          <a:ext cx="960" cy="1764"/>
                          <a:chOff x="735" y="1748"/>
                          <a:chExt cx="960" cy="1764"/>
                        </a:xfrm>
                      </p:grpSpPr>
                      <p:grpSp>
                        <p:nvGrpSpPr>
                          <p:cNvPr id="62" name="Group 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5" y="1748"/>
                            <a:ext cx="960" cy="1764"/>
                            <a:chOff x="735" y="1748"/>
                            <a:chExt cx="960" cy="1764"/>
                          </a:xfrm>
                        </p:grpSpPr>
                        <p:grpSp>
                          <p:nvGrpSpPr>
                            <p:cNvPr id="66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70" y="1748"/>
                              <a:ext cx="825" cy="1764"/>
                              <a:chOff x="870" y="1748"/>
                              <a:chExt cx="825" cy="1764"/>
                            </a:xfrm>
                          </p:grpSpPr>
                          <p:grpSp>
                            <p:nvGrpSpPr>
                              <p:cNvPr id="68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86" y="1748"/>
                                <a:ext cx="609" cy="1409"/>
                                <a:chOff x="1086" y="1748"/>
                                <a:chExt cx="609" cy="1409"/>
                              </a:xfrm>
                            </p:grpSpPr>
                            <p:sp>
                              <p:nvSpPr>
                                <p:cNvPr id="70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66" y="1748"/>
                                  <a:ext cx="529" cy="446"/>
                                </a:xfrm>
                                <a:custGeom>
                                  <a:avLst/>
                                  <a:gdLst>
                                    <a:gd name="T0" fmla="*/ 0 w 529"/>
                                    <a:gd name="T1" fmla="*/ 312 h 446"/>
                                    <a:gd name="T2" fmla="*/ 24 w 529"/>
                                    <a:gd name="T3" fmla="*/ 300 h 446"/>
                                    <a:gd name="T4" fmla="*/ 72 w 529"/>
                                    <a:gd name="T5" fmla="*/ 276 h 446"/>
                                    <a:gd name="T6" fmla="*/ 115 w 529"/>
                                    <a:gd name="T7" fmla="*/ 254 h 446"/>
                                    <a:gd name="T8" fmla="*/ 155 w 529"/>
                                    <a:gd name="T9" fmla="*/ 236 h 446"/>
                                    <a:gd name="T10" fmla="*/ 190 w 529"/>
                                    <a:gd name="T11" fmla="*/ 222 h 446"/>
                                    <a:gd name="T12" fmla="*/ 222 w 529"/>
                                    <a:gd name="T13" fmla="*/ 207 h 446"/>
                                    <a:gd name="T14" fmla="*/ 248 w 529"/>
                                    <a:gd name="T15" fmla="*/ 182 h 446"/>
                                    <a:gd name="T16" fmla="*/ 283 w 529"/>
                                    <a:gd name="T17" fmla="*/ 151 h 446"/>
                                    <a:gd name="T18" fmla="*/ 316 w 529"/>
                                    <a:gd name="T19" fmla="*/ 122 h 446"/>
                                    <a:gd name="T20" fmla="*/ 348 w 529"/>
                                    <a:gd name="T21" fmla="*/ 97 h 446"/>
                                    <a:gd name="T22" fmla="*/ 376 w 529"/>
                                    <a:gd name="T23" fmla="*/ 70 h 446"/>
                                    <a:gd name="T24" fmla="*/ 404 w 529"/>
                                    <a:gd name="T25" fmla="*/ 39 h 446"/>
                                    <a:gd name="T26" fmla="*/ 439 w 529"/>
                                    <a:gd name="T27" fmla="*/ 0 h 446"/>
                                    <a:gd name="T28" fmla="*/ 460 w 529"/>
                                    <a:gd name="T29" fmla="*/ 27 h 446"/>
                                    <a:gd name="T30" fmla="*/ 478 w 529"/>
                                    <a:gd name="T31" fmla="*/ 57 h 446"/>
                                    <a:gd name="T32" fmla="*/ 501 w 529"/>
                                    <a:gd name="T33" fmla="*/ 98 h 446"/>
                                    <a:gd name="T34" fmla="*/ 516 w 529"/>
                                    <a:gd name="T35" fmla="*/ 122 h 446"/>
                                    <a:gd name="T36" fmla="*/ 528 w 529"/>
                                    <a:gd name="T37" fmla="*/ 146 h 446"/>
                                    <a:gd name="T38" fmla="*/ 506 w 529"/>
                                    <a:gd name="T39" fmla="*/ 170 h 446"/>
                                    <a:gd name="T40" fmla="*/ 478 w 529"/>
                                    <a:gd name="T41" fmla="*/ 195 h 446"/>
                                    <a:gd name="T42" fmla="*/ 454 w 529"/>
                                    <a:gd name="T43" fmla="*/ 219 h 446"/>
                                    <a:gd name="T44" fmla="*/ 429 w 529"/>
                                    <a:gd name="T45" fmla="*/ 243 h 446"/>
                                    <a:gd name="T46" fmla="*/ 404 w 529"/>
                                    <a:gd name="T47" fmla="*/ 262 h 446"/>
                                    <a:gd name="T48" fmla="*/ 377 w 529"/>
                                    <a:gd name="T49" fmla="*/ 284 h 446"/>
                                    <a:gd name="T50" fmla="*/ 347 w 529"/>
                                    <a:gd name="T51" fmla="*/ 306 h 446"/>
                                    <a:gd name="T52" fmla="*/ 325 w 529"/>
                                    <a:gd name="T53" fmla="*/ 320 h 446"/>
                                    <a:gd name="T54" fmla="*/ 296 w 529"/>
                                    <a:gd name="T55" fmla="*/ 337 h 446"/>
                                    <a:gd name="T56" fmla="*/ 268 w 529"/>
                                    <a:gd name="T57" fmla="*/ 355 h 446"/>
                                    <a:gd name="T58" fmla="*/ 248 w 529"/>
                                    <a:gd name="T59" fmla="*/ 367 h 446"/>
                                    <a:gd name="T60" fmla="*/ 224 w 529"/>
                                    <a:gd name="T61" fmla="*/ 384 h 446"/>
                                    <a:gd name="T62" fmla="*/ 201 w 529"/>
                                    <a:gd name="T63" fmla="*/ 401 h 446"/>
                                    <a:gd name="T64" fmla="*/ 180 w 529"/>
                                    <a:gd name="T65" fmla="*/ 418 h 446"/>
                                    <a:gd name="T66" fmla="*/ 145 w 529"/>
                                    <a:gd name="T67" fmla="*/ 445 h 446"/>
                                    <a:gd name="T68" fmla="*/ 65 w 529"/>
                                    <a:gd name="T69" fmla="*/ 420 h 446"/>
                                    <a:gd name="T70" fmla="*/ 0 w 529"/>
                                    <a:gd name="T71" fmla="*/ 312 h 44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529"/>
                                    <a:gd name="T109" fmla="*/ 0 h 446"/>
                                    <a:gd name="T110" fmla="*/ 529 w 529"/>
                                    <a:gd name="T111" fmla="*/ 446 h 446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529" h="446">
                                      <a:moveTo>
                                        <a:pt x="0" y="312"/>
                                      </a:moveTo>
                                      <a:lnTo>
                                        <a:pt x="24" y="300"/>
                                      </a:lnTo>
                                      <a:lnTo>
                                        <a:pt x="72" y="276"/>
                                      </a:lnTo>
                                      <a:lnTo>
                                        <a:pt x="115" y="254"/>
                                      </a:lnTo>
                                      <a:lnTo>
                                        <a:pt x="155" y="236"/>
                                      </a:lnTo>
                                      <a:lnTo>
                                        <a:pt x="190" y="222"/>
                                      </a:lnTo>
                                      <a:lnTo>
                                        <a:pt x="222" y="207"/>
                                      </a:lnTo>
                                      <a:lnTo>
                                        <a:pt x="248" y="182"/>
                                      </a:lnTo>
                                      <a:lnTo>
                                        <a:pt x="283" y="151"/>
                                      </a:lnTo>
                                      <a:lnTo>
                                        <a:pt x="316" y="122"/>
                                      </a:lnTo>
                                      <a:lnTo>
                                        <a:pt x="348" y="97"/>
                                      </a:lnTo>
                                      <a:lnTo>
                                        <a:pt x="376" y="70"/>
                                      </a:lnTo>
                                      <a:lnTo>
                                        <a:pt x="404" y="39"/>
                                      </a:lnTo>
                                      <a:lnTo>
                                        <a:pt x="439" y="0"/>
                                      </a:lnTo>
                                      <a:lnTo>
                                        <a:pt x="460" y="27"/>
                                      </a:lnTo>
                                      <a:lnTo>
                                        <a:pt x="478" y="57"/>
                                      </a:lnTo>
                                      <a:lnTo>
                                        <a:pt x="501" y="98"/>
                                      </a:lnTo>
                                      <a:lnTo>
                                        <a:pt x="516" y="122"/>
                                      </a:lnTo>
                                      <a:lnTo>
                                        <a:pt x="528" y="146"/>
                                      </a:lnTo>
                                      <a:lnTo>
                                        <a:pt x="506" y="170"/>
                                      </a:lnTo>
                                      <a:lnTo>
                                        <a:pt x="478" y="195"/>
                                      </a:lnTo>
                                      <a:lnTo>
                                        <a:pt x="454" y="219"/>
                                      </a:lnTo>
                                      <a:lnTo>
                                        <a:pt x="429" y="243"/>
                                      </a:lnTo>
                                      <a:lnTo>
                                        <a:pt x="404" y="262"/>
                                      </a:lnTo>
                                      <a:lnTo>
                                        <a:pt x="377" y="284"/>
                                      </a:lnTo>
                                      <a:lnTo>
                                        <a:pt x="347" y="306"/>
                                      </a:lnTo>
                                      <a:lnTo>
                                        <a:pt x="325" y="320"/>
                                      </a:lnTo>
                                      <a:lnTo>
                                        <a:pt x="296" y="337"/>
                                      </a:lnTo>
                                      <a:lnTo>
                                        <a:pt x="268" y="355"/>
                                      </a:lnTo>
                                      <a:lnTo>
                                        <a:pt x="248" y="367"/>
                                      </a:lnTo>
                                      <a:lnTo>
                                        <a:pt x="224" y="384"/>
                                      </a:lnTo>
                                      <a:lnTo>
                                        <a:pt x="201" y="401"/>
                                      </a:lnTo>
                                      <a:lnTo>
                                        <a:pt x="180" y="418"/>
                                      </a:lnTo>
                                      <a:lnTo>
                                        <a:pt x="145" y="445"/>
                                      </a:lnTo>
                                      <a:lnTo>
                                        <a:pt x="65" y="420"/>
                                      </a:lnTo>
                                      <a:lnTo>
                                        <a:pt x="0" y="312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1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38" y="2063"/>
                                  <a:ext cx="234" cy="357"/>
                                </a:xfrm>
                                <a:custGeom>
                                  <a:avLst/>
                                  <a:gdLst>
                                    <a:gd name="T0" fmla="*/ 0 w 234"/>
                                    <a:gd name="T1" fmla="*/ 3 h 357"/>
                                    <a:gd name="T2" fmla="*/ 100 w 234"/>
                                    <a:gd name="T3" fmla="*/ 0 h 357"/>
                                    <a:gd name="T4" fmla="*/ 100 w 234"/>
                                    <a:gd name="T5" fmla="*/ 88 h 357"/>
                                    <a:gd name="T6" fmla="*/ 172 w 234"/>
                                    <a:gd name="T7" fmla="*/ 64 h 357"/>
                                    <a:gd name="T8" fmla="*/ 181 w 234"/>
                                    <a:gd name="T9" fmla="*/ 158 h 357"/>
                                    <a:gd name="T10" fmla="*/ 231 w 234"/>
                                    <a:gd name="T11" fmla="*/ 324 h 357"/>
                                    <a:gd name="T12" fmla="*/ 233 w 234"/>
                                    <a:gd name="T13" fmla="*/ 351 h 357"/>
                                    <a:gd name="T14" fmla="*/ 218 w 234"/>
                                    <a:gd name="T15" fmla="*/ 356 h 357"/>
                                    <a:gd name="T16" fmla="*/ 163 w 234"/>
                                    <a:gd name="T17" fmla="*/ 268 h 357"/>
                                    <a:gd name="T18" fmla="*/ 52 w 234"/>
                                    <a:gd name="T19" fmla="*/ 147 h 357"/>
                                    <a:gd name="T20" fmla="*/ 6 w 234"/>
                                    <a:gd name="T21" fmla="*/ 112 h 357"/>
                                    <a:gd name="T22" fmla="*/ 0 w 234"/>
                                    <a:gd name="T23" fmla="*/ 3 h 357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234"/>
                                    <a:gd name="T37" fmla="*/ 0 h 357"/>
                                    <a:gd name="T38" fmla="*/ 234 w 234"/>
                                    <a:gd name="T39" fmla="*/ 357 h 357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234" h="357">
                                      <a:moveTo>
                                        <a:pt x="0" y="3"/>
                                      </a:moveTo>
                                      <a:lnTo>
                                        <a:pt x="100" y="0"/>
                                      </a:lnTo>
                                      <a:lnTo>
                                        <a:pt x="100" y="88"/>
                                      </a:lnTo>
                                      <a:lnTo>
                                        <a:pt x="172" y="64"/>
                                      </a:lnTo>
                                      <a:lnTo>
                                        <a:pt x="181" y="158"/>
                                      </a:lnTo>
                                      <a:lnTo>
                                        <a:pt x="231" y="324"/>
                                      </a:lnTo>
                                      <a:lnTo>
                                        <a:pt x="233" y="351"/>
                                      </a:lnTo>
                                      <a:lnTo>
                                        <a:pt x="218" y="356"/>
                                      </a:lnTo>
                                      <a:lnTo>
                                        <a:pt x="163" y="268"/>
                                      </a:lnTo>
                                      <a:lnTo>
                                        <a:pt x="52" y="147"/>
                                      </a:lnTo>
                                      <a:lnTo>
                                        <a:pt x="6" y="112"/>
                                      </a:lnTo>
                                      <a:lnTo>
                                        <a:pt x="0" y="3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2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086" y="2687"/>
                                  <a:ext cx="211" cy="470"/>
                                </a:xfrm>
                                <a:custGeom>
                                  <a:avLst/>
                                  <a:gdLst>
                                    <a:gd name="T0" fmla="*/ 210 w 211"/>
                                    <a:gd name="T1" fmla="*/ 48 h 470"/>
                                    <a:gd name="T2" fmla="*/ 205 w 211"/>
                                    <a:gd name="T3" fmla="*/ 64 h 470"/>
                                    <a:gd name="T4" fmla="*/ 202 w 211"/>
                                    <a:gd name="T5" fmla="*/ 78 h 470"/>
                                    <a:gd name="T6" fmla="*/ 193 w 211"/>
                                    <a:gd name="T7" fmla="*/ 90 h 470"/>
                                    <a:gd name="T8" fmla="*/ 182 w 211"/>
                                    <a:gd name="T9" fmla="*/ 102 h 470"/>
                                    <a:gd name="T10" fmla="*/ 171 w 211"/>
                                    <a:gd name="T11" fmla="*/ 113 h 470"/>
                                    <a:gd name="T12" fmla="*/ 157 w 211"/>
                                    <a:gd name="T13" fmla="*/ 124 h 470"/>
                                    <a:gd name="T14" fmla="*/ 145 w 211"/>
                                    <a:gd name="T15" fmla="*/ 132 h 470"/>
                                    <a:gd name="T16" fmla="*/ 130 w 211"/>
                                    <a:gd name="T17" fmla="*/ 142 h 470"/>
                                    <a:gd name="T18" fmla="*/ 110 w 211"/>
                                    <a:gd name="T19" fmla="*/ 157 h 470"/>
                                    <a:gd name="T20" fmla="*/ 96 w 211"/>
                                    <a:gd name="T21" fmla="*/ 171 h 470"/>
                                    <a:gd name="T22" fmla="*/ 88 w 211"/>
                                    <a:gd name="T23" fmla="*/ 183 h 470"/>
                                    <a:gd name="T24" fmla="*/ 78 w 211"/>
                                    <a:gd name="T25" fmla="*/ 198 h 470"/>
                                    <a:gd name="T26" fmla="*/ 68 w 211"/>
                                    <a:gd name="T27" fmla="*/ 217 h 470"/>
                                    <a:gd name="T28" fmla="*/ 63 w 211"/>
                                    <a:gd name="T29" fmla="*/ 238 h 470"/>
                                    <a:gd name="T30" fmla="*/ 57 w 211"/>
                                    <a:gd name="T31" fmla="*/ 258 h 470"/>
                                    <a:gd name="T32" fmla="*/ 53 w 211"/>
                                    <a:gd name="T33" fmla="*/ 279 h 470"/>
                                    <a:gd name="T34" fmla="*/ 52 w 211"/>
                                    <a:gd name="T35" fmla="*/ 303 h 470"/>
                                    <a:gd name="T36" fmla="*/ 53 w 211"/>
                                    <a:gd name="T37" fmla="*/ 328 h 470"/>
                                    <a:gd name="T38" fmla="*/ 55 w 211"/>
                                    <a:gd name="T39" fmla="*/ 352 h 470"/>
                                    <a:gd name="T40" fmla="*/ 61 w 211"/>
                                    <a:gd name="T41" fmla="*/ 375 h 470"/>
                                    <a:gd name="T42" fmla="*/ 68 w 211"/>
                                    <a:gd name="T43" fmla="*/ 397 h 470"/>
                                    <a:gd name="T44" fmla="*/ 80 w 211"/>
                                    <a:gd name="T45" fmla="*/ 415 h 470"/>
                                    <a:gd name="T46" fmla="*/ 95 w 211"/>
                                    <a:gd name="T47" fmla="*/ 434 h 470"/>
                                    <a:gd name="T48" fmla="*/ 110 w 211"/>
                                    <a:gd name="T49" fmla="*/ 450 h 470"/>
                                    <a:gd name="T50" fmla="*/ 130 w 211"/>
                                    <a:gd name="T51" fmla="*/ 469 h 470"/>
                                    <a:gd name="T52" fmla="*/ 104 w 211"/>
                                    <a:gd name="T53" fmla="*/ 464 h 470"/>
                                    <a:gd name="T54" fmla="*/ 89 w 211"/>
                                    <a:gd name="T55" fmla="*/ 453 h 470"/>
                                    <a:gd name="T56" fmla="*/ 75 w 211"/>
                                    <a:gd name="T57" fmla="*/ 442 h 470"/>
                                    <a:gd name="T58" fmla="*/ 61 w 211"/>
                                    <a:gd name="T59" fmla="*/ 429 h 470"/>
                                    <a:gd name="T60" fmla="*/ 49 w 211"/>
                                    <a:gd name="T61" fmla="*/ 416 h 470"/>
                                    <a:gd name="T62" fmla="*/ 37 w 211"/>
                                    <a:gd name="T63" fmla="*/ 404 h 470"/>
                                    <a:gd name="T64" fmla="*/ 28 w 211"/>
                                    <a:gd name="T65" fmla="*/ 389 h 470"/>
                                    <a:gd name="T66" fmla="*/ 17 w 211"/>
                                    <a:gd name="T67" fmla="*/ 371 h 470"/>
                                    <a:gd name="T68" fmla="*/ 7 w 211"/>
                                    <a:gd name="T69" fmla="*/ 352 h 470"/>
                                    <a:gd name="T70" fmla="*/ 0 w 211"/>
                                    <a:gd name="T71" fmla="*/ 328 h 470"/>
                                    <a:gd name="T72" fmla="*/ 93 w 211"/>
                                    <a:gd name="T73" fmla="*/ 44 h 470"/>
                                    <a:gd name="T74" fmla="*/ 135 w 211"/>
                                    <a:gd name="T75" fmla="*/ 0 h 470"/>
                                    <a:gd name="T76" fmla="*/ 187 w 211"/>
                                    <a:gd name="T77" fmla="*/ 7 h 470"/>
                                    <a:gd name="T78" fmla="*/ 205 w 211"/>
                                    <a:gd name="T79" fmla="*/ 25 h 470"/>
                                    <a:gd name="T80" fmla="*/ 210 w 211"/>
                                    <a:gd name="T81" fmla="*/ 48 h 470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211"/>
                                    <a:gd name="T124" fmla="*/ 0 h 470"/>
                                    <a:gd name="T125" fmla="*/ 211 w 211"/>
                                    <a:gd name="T126" fmla="*/ 470 h 470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211" h="470">
                                      <a:moveTo>
                                        <a:pt x="210" y="48"/>
                                      </a:moveTo>
                                      <a:lnTo>
                                        <a:pt x="205" y="64"/>
                                      </a:lnTo>
                                      <a:lnTo>
                                        <a:pt x="202" y="78"/>
                                      </a:lnTo>
                                      <a:lnTo>
                                        <a:pt x="193" y="90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71" y="113"/>
                                      </a:lnTo>
                                      <a:lnTo>
                                        <a:pt x="157" y="124"/>
                                      </a:lnTo>
                                      <a:lnTo>
                                        <a:pt x="145" y="132"/>
                                      </a:lnTo>
                                      <a:lnTo>
                                        <a:pt x="130" y="142"/>
                                      </a:lnTo>
                                      <a:lnTo>
                                        <a:pt x="110" y="157"/>
                                      </a:lnTo>
                                      <a:lnTo>
                                        <a:pt x="96" y="171"/>
                                      </a:lnTo>
                                      <a:lnTo>
                                        <a:pt x="88" y="183"/>
                                      </a:lnTo>
                                      <a:lnTo>
                                        <a:pt x="78" y="198"/>
                                      </a:lnTo>
                                      <a:lnTo>
                                        <a:pt x="68" y="217"/>
                                      </a:lnTo>
                                      <a:lnTo>
                                        <a:pt x="63" y="238"/>
                                      </a:lnTo>
                                      <a:lnTo>
                                        <a:pt x="57" y="258"/>
                                      </a:lnTo>
                                      <a:lnTo>
                                        <a:pt x="53" y="279"/>
                                      </a:lnTo>
                                      <a:lnTo>
                                        <a:pt x="52" y="303"/>
                                      </a:lnTo>
                                      <a:lnTo>
                                        <a:pt x="53" y="328"/>
                                      </a:lnTo>
                                      <a:lnTo>
                                        <a:pt x="55" y="352"/>
                                      </a:lnTo>
                                      <a:lnTo>
                                        <a:pt x="61" y="375"/>
                                      </a:lnTo>
                                      <a:lnTo>
                                        <a:pt x="68" y="397"/>
                                      </a:lnTo>
                                      <a:lnTo>
                                        <a:pt x="80" y="415"/>
                                      </a:lnTo>
                                      <a:lnTo>
                                        <a:pt x="95" y="434"/>
                                      </a:lnTo>
                                      <a:lnTo>
                                        <a:pt x="110" y="450"/>
                                      </a:lnTo>
                                      <a:lnTo>
                                        <a:pt x="130" y="469"/>
                                      </a:lnTo>
                                      <a:lnTo>
                                        <a:pt x="104" y="464"/>
                                      </a:lnTo>
                                      <a:lnTo>
                                        <a:pt x="89" y="453"/>
                                      </a:lnTo>
                                      <a:lnTo>
                                        <a:pt x="75" y="442"/>
                                      </a:lnTo>
                                      <a:lnTo>
                                        <a:pt x="61" y="429"/>
                                      </a:lnTo>
                                      <a:lnTo>
                                        <a:pt x="49" y="416"/>
                                      </a:lnTo>
                                      <a:lnTo>
                                        <a:pt x="37" y="404"/>
                                      </a:lnTo>
                                      <a:lnTo>
                                        <a:pt x="28" y="389"/>
                                      </a:lnTo>
                                      <a:lnTo>
                                        <a:pt x="17" y="371"/>
                                      </a:lnTo>
                                      <a:lnTo>
                                        <a:pt x="7" y="352"/>
                                      </a:lnTo>
                                      <a:lnTo>
                                        <a:pt x="0" y="328"/>
                                      </a:lnTo>
                                      <a:lnTo>
                                        <a:pt x="93" y="44"/>
                                      </a:lnTo>
                                      <a:lnTo>
                                        <a:pt x="135" y="0"/>
                                      </a:lnTo>
                                      <a:lnTo>
                                        <a:pt x="187" y="7"/>
                                      </a:lnTo>
                                      <a:lnTo>
                                        <a:pt x="205" y="25"/>
                                      </a:lnTo>
                                      <a:lnTo>
                                        <a:pt x="210" y="48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</p:grpSp>
                          <p:sp>
                            <p:nvSpPr>
                              <p:cNvPr id="69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870" y="2159"/>
                                <a:ext cx="565" cy="1353"/>
                              </a:xfrm>
                              <a:custGeom>
                                <a:avLst/>
                                <a:gdLst>
                                  <a:gd name="T0" fmla="*/ 279 w 565"/>
                                  <a:gd name="T1" fmla="*/ 0 h 1353"/>
                                  <a:gd name="T2" fmla="*/ 319 w 565"/>
                                  <a:gd name="T3" fmla="*/ 32 h 1353"/>
                                  <a:gd name="T4" fmla="*/ 355 w 565"/>
                                  <a:gd name="T5" fmla="*/ 64 h 1353"/>
                                  <a:gd name="T6" fmla="*/ 392 w 565"/>
                                  <a:gd name="T7" fmla="*/ 101 h 1353"/>
                                  <a:gd name="T8" fmla="*/ 425 w 565"/>
                                  <a:gd name="T9" fmla="*/ 142 h 1353"/>
                                  <a:gd name="T10" fmla="*/ 457 w 565"/>
                                  <a:gd name="T11" fmla="*/ 183 h 1353"/>
                                  <a:gd name="T12" fmla="*/ 483 w 565"/>
                                  <a:gd name="T13" fmla="*/ 218 h 1353"/>
                                  <a:gd name="T14" fmla="*/ 493 w 565"/>
                                  <a:gd name="T15" fmla="*/ 237 h 1353"/>
                                  <a:gd name="T16" fmla="*/ 534 w 565"/>
                                  <a:gd name="T17" fmla="*/ 509 h 1353"/>
                                  <a:gd name="T18" fmla="*/ 534 w 565"/>
                                  <a:gd name="T19" fmla="*/ 1167 h 1353"/>
                                  <a:gd name="T20" fmla="*/ 545 w 565"/>
                                  <a:gd name="T21" fmla="*/ 1244 h 1353"/>
                                  <a:gd name="T22" fmla="*/ 564 w 565"/>
                                  <a:gd name="T23" fmla="*/ 1284 h 1353"/>
                                  <a:gd name="T24" fmla="*/ 522 w 565"/>
                                  <a:gd name="T25" fmla="*/ 1331 h 1353"/>
                                  <a:gd name="T26" fmla="*/ 439 w 565"/>
                                  <a:gd name="T27" fmla="*/ 1352 h 1353"/>
                                  <a:gd name="T28" fmla="*/ 374 w 565"/>
                                  <a:gd name="T29" fmla="*/ 1337 h 1353"/>
                                  <a:gd name="T30" fmla="*/ 389 w 565"/>
                                  <a:gd name="T31" fmla="*/ 1183 h 1353"/>
                                  <a:gd name="T32" fmla="*/ 398 w 565"/>
                                  <a:gd name="T33" fmla="*/ 1070 h 1353"/>
                                  <a:gd name="T34" fmla="*/ 424 w 565"/>
                                  <a:gd name="T35" fmla="*/ 786 h 1353"/>
                                  <a:gd name="T36" fmla="*/ 429 w 565"/>
                                  <a:gd name="T37" fmla="*/ 639 h 1353"/>
                                  <a:gd name="T38" fmla="*/ 428 w 565"/>
                                  <a:gd name="T39" fmla="*/ 612 h 1353"/>
                                  <a:gd name="T40" fmla="*/ 426 w 565"/>
                                  <a:gd name="T41" fmla="*/ 589 h 1353"/>
                                  <a:gd name="T42" fmla="*/ 421 w 565"/>
                                  <a:gd name="T43" fmla="*/ 568 h 1353"/>
                                  <a:gd name="T44" fmla="*/ 415 w 565"/>
                                  <a:gd name="T45" fmla="*/ 552 h 1353"/>
                                  <a:gd name="T46" fmla="*/ 404 w 565"/>
                                  <a:gd name="T47" fmla="*/ 540 h 1353"/>
                                  <a:gd name="T48" fmla="*/ 390 w 565"/>
                                  <a:gd name="T49" fmla="*/ 534 h 1353"/>
                                  <a:gd name="T50" fmla="*/ 374 w 565"/>
                                  <a:gd name="T51" fmla="*/ 532 h 1353"/>
                                  <a:gd name="T52" fmla="*/ 356 w 565"/>
                                  <a:gd name="T53" fmla="*/ 533 h 1353"/>
                                  <a:gd name="T54" fmla="*/ 342 w 565"/>
                                  <a:gd name="T55" fmla="*/ 538 h 1353"/>
                                  <a:gd name="T56" fmla="*/ 331 w 565"/>
                                  <a:gd name="T57" fmla="*/ 552 h 1353"/>
                                  <a:gd name="T58" fmla="*/ 317 w 565"/>
                                  <a:gd name="T59" fmla="*/ 576 h 1353"/>
                                  <a:gd name="T60" fmla="*/ 245 w 565"/>
                                  <a:gd name="T61" fmla="*/ 783 h 1353"/>
                                  <a:gd name="T62" fmla="*/ 210 w 565"/>
                                  <a:gd name="T63" fmla="*/ 881 h 1353"/>
                                  <a:gd name="T64" fmla="*/ 176 w 565"/>
                                  <a:gd name="T65" fmla="*/ 1127 h 1353"/>
                                  <a:gd name="T66" fmla="*/ 175 w 565"/>
                                  <a:gd name="T67" fmla="*/ 1320 h 1353"/>
                                  <a:gd name="T68" fmla="*/ 0 w 565"/>
                                  <a:gd name="T69" fmla="*/ 1288 h 1353"/>
                                  <a:gd name="T70" fmla="*/ 24 w 565"/>
                                  <a:gd name="T71" fmla="*/ 1230 h 1353"/>
                                  <a:gd name="T72" fmla="*/ 37 w 565"/>
                                  <a:gd name="T73" fmla="*/ 1147 h 1353"/>
                                  <a:gd name="T74" fmla="*/ 88 w 565"/>
                                  <a:gd name="T75" fmla="*/ 956 h 1353"/>
                                  <a:gd name="T76" fmla="*/ 138 w 565"/>
                                  <a:gd name="T77" fmla="*/ 759 h 1353"/>
                                  <a:gd name="T78" fmla="*/ 186 w 565"/>
                                  <a:gd name="T79" fmla="*/ 580 h 1353"/>
                                  <a:gd name="T80" fmla="*/ 275 w 565"/>
                                  <a:gd name="T81" fmla="*/ 433 h 1353"/>
                                  <a:gd name="T82" fmla="*/ 267 w 565"/>
                                  <a:gd name="T83" fmla="*/ 219 h 1353"/>
                                  <a:gd name="T84" fmla="*/ 168 w 565"/>
                                  <a:gd name="T85" fmla="*/ 11 h 1353"/>
                                  <a:gd name="T86" fmla="*/ 279 w 565"/>
                                  <a:gd name="T87" fmla="*/ 0 h 1353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565"/>
                                  <a:gd name="T133" fmla="*/ 0 h 1353"/>
                                  <a:gd name="T134" fmla="*/ 565 w 565"/>
                                  <a:gd name="T135" fmla="*/ 1353 h 1353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565" h="1353">
                                    <a:moveTo>
                                      <a:pt x="279" y="0"/>
                                    </a:moveTo>
                                    <a:lnTo>
                                      <a:pt x="319" y="32"/>
                                    </a:lnTo>
                                    <a:lnTo>
                                      <a:pt x="355" y="64"/>
                                    </a:lnTo>
                                    <a:lnTo>
                                      <a:pt x="392" y="101"/>
                                    </a:lnTo>
                                    <a:lnTo>
                                      <a:pt x="425" y="142"/>
                                    </a:lnTo>
                                    <a:lnTo>
                                      <a:pt x="457" y="183"/>
                                    </a:lnTo>
                                    <a:lnTo>
                                      <a:pt x="483" y="218"/>
                                    </a:lnTo>
                                    <a:lnTo>
                                      <a:pt x="493" y="237"/>
                                    </a:lnTo>
                                    <a:lnTo>
                                      <a:pt x="534" y="509"/>
                                    </a:lnTo>
                                    <a:lnTo>
                                      <a:pt x="534" y="1167"/>
                                    </a:lnTo>
                                    <a:lnTo>
                                      <a:pt x="545" y="1244"/>
                                    </a:lnTo>
                                    <a:lnTo>
                                      <a:pt x="564" y="1284"/>
                                    </a:lnTo>
                                    <a:lnTo>
                                      <a:pt x="522" y="1331"/>
                                    </a:lnTo>
                                    <a:lnTo>
                                      <a:pt x="439" y="1352"/>
                                    </a:lnTo>
                                    <a:lnTo>
                                      <a:pt x="374" y="1337"/>
                                    </a:lnTo>
                                    <a:lnTo>
                                      <a:pt x="389" y="1183"/>
                                    </a:lnTo>
                                    <a:lnTo>
                                      <a:pt x="398" y="1070"/>
                                    </a:lnTo>
                                    <a:lnTo>
                                      <a:pt x="424" y="786"/>
                                    </a:lnTo>
                                    <a:lnTo>
                                      <a:pt x="429" y="639"/>
                                    </a:lnTo>
                                    <a:lnTo>
                                      <a:pt x="428" y="612"/>
                                    </a:lnTo>
                                    <a:lnTo>
                                      <a:pt x="426" y="589"/>
                                    </a:lnTo>
                                    <a:lnTo>
                                      <a:pt x="421" y="568"/>
                                    </a:lnTo>
                                    <a:lnTo>
                                      <a:pt x="415" y="552"/>
                                    </a:lnTo>
                                    <a:lnTo>
                                      <a:pt x="404" y="540"/>
                                    </a:lnTo>
                                    <a:lnTo>
                                      <a:pt x="390" y="534"/>
                                    </a:lnTo>
                                    <a:lnTo>
                                      <a:pt x="374" y="532"/>
                                    </a:lnTo>
                                    <a:lnTo>
                                      <a:pt x="356" y="533"/>
                                    </a:lnTo>
                                    <a:lnTo>
                                      <a:pt x="342" y="538"/>
                                    </a:lnTo>
                                    <a:lnTo>
                                      <a:pt x="331" y="552"/>
                                    </a:lnTo>
                                    <a:lnTo>
                                      <a:pt x="317" y="576"/>
                                    </a:lnTo>
                                    <a:lnTo>
                                      <a:pt x="245" y="783"/>
                                    </a:lnTo>
                                    <a:lnTo>
                                      <a:pt x="210" y="881"/>
                                    </a:lnTo>
                                    <a:lnTo>
                                      <a:pt x="176" y="1127"/>
                                    </a:lnTo>
                                    <a:lnTo>
                                      <a:pt x="175" y="1320"/>
                                    </a:lnTo>
                                    <a:lnTo>
                                      <a:pt x="0" y="1288"/>
                                    </a:lnTo>
                                    <a:lnTo>
                                      <a:pt x="24" y="1230"/>
                                    </a:lnTo>
                                    <a:lnTo>
                                      <a:pt x="37" y="1147"/>
                                    </a:lnTo>
                                    <a:lnTo>
                                      <a:pt x="88" y="956"/>
                                    </a:lnTo>
                                    <a:lnTo>
                                      <a:pt x="138" y="759"/>
                                    </a:lnTo>
                                    <a:lnTo>
                                      <a:pt x="186" y="580"/>
                                    </a:lnTo>
                                    <a:lnTo>
                                      <a:pt x="275" y="433"/>
                                    </a:lnTo>
                                    <a:lnTo>
                                      <a:pt x="267" y="219"/>
                                    </a:lnTo>
                                    <a:lnTo>
                                      <a:pt x="168" y="11"/>
                                    </a:lnTo>
                                    <a:lnTo>
                                      <a:pt x="27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 cap="rnd">
                                <a:noFill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029"/>
                              </a:p>
                            </p:txBody>
                          </p:sp>
                        </p:grpSp>
                        <p:sp>
                          <p:nvSpPr>
                            <p:cNvPr id="67" name="Freeform 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35" y="2159"/>
                              <a:ext cx="427" cy="921"/>
                            </a:xfrm>
                            <a:custGeom>
                              <a:avLst/>
                              <a:gdLst>
                                <a:gd name="T0" fmla="*/ 172 w 427"/>
                                <a:gd name="T1" fmla="*/ 0 h 921"/>
                                <a:gd name="T2" fmla="*/ 298 w 427"/>
                                <a:gd name="T3" fmla="*/ 0 h 921"/>
                                <a:gd name="T4" fmla="*/ 320 w 427"/>
                                <a:gd name="T5" fmla="*/ 27 h 921"/>
                                <a:gd name="T6" fmla="*/ 335 w 427"/>
                                <a:gd name="T7" fmla="*/ 47 h 921"/>
                                <a:gd name="T8" fmla="*/ 352 w 427"/>
                                <a:gd name="T9" fmla="*/ 77 h 921"/>
                                <a:gd name="T10" fmla="*/ 368 w 427"/>
                                <a:gd name="T11" fmla="*/ 109 h 921"/>
                                <a:gd name="T12" fmla="*/ 383 w 427"/>
                                <a:gd name="T13" fmla="*/ 141 h 921"/>
                                <a:gd name="T14" fmla="*/ 397 w 427"/>
                                <a:gd name="T15" fmla="*/ 173 h 921"/>
                                <a:gd name="T16" fmla="*/ 410 w 427"/>
                                <a:gd name="T17" fmla="*/ 202 h 921"/>
                                <a:gd name="T18" fmla="*/ 424 w 427"/>
                                <a:gd name="T19" fmla="*/ 234 h 921"/>
                                <a:gd name="T20" fmla="*/ 426 w 427"/>
                                <a:gd name="T21" fmla="*/ 262 h 921"/>
                                <a:gd name="T22" fmla="*/ 420 w 427"/>
                                <a:gd name="T23" fmla="*/ 428 h 921"/>
                                <a:gd name="T24" fmla="*/ 410 w 427"/>
                                <a:gd name="T25" fmla="*/ 459 h 921"/>
                                <a:gd name="T26" fmla="*/ 399 w 427"/>
                                <a:gd name="T27" fmla="*/ 487 h 921"/>
                                <a:gd name="T28" fmla="*/ 388 w 427"/>
                                <a:gd name="T29" fmla="*/ 511 h 921"/>
                                <a:gd name="T30" fmla="*/ 373 w 427"/>
                                <a:gd name="T31" fmla="*/ 533 h 921"/>
                                <a:gd name="T32" fmla="*/ 356 w 427"/>
                                <a:gd name="T33" fmla="*/ 556 h 921"/>
                                <a:gd name="T34" fmla="*/ 334 w 427"/>
                                <a:gd name="T35" fmla="*/ 574 h 921"/>
                                <a:gd name="T36" fmla="*/ 313 w 427"/>
                                <a:gd name="T37" fmla="*/ 589 h 921"/>
                                <a:gd name="T38" fmla="*/ 286 w 427"/>
                                <a:gd name="T39" fmla="*/ 604 h 921"/>
                                <a:gd name="T40" fmla="*/ 260 w 427"/>
                                <a:gd name="T41" fmla="*/ 616 h 921"/>
                                <a:gd name="T42" fmla="*/ 233 w 427"/>
                                <a:gd name="T43" fmla="*/ 628 h 921"/>
                                <a:gd name="T44" fmla="*/ 208 w 427"/>
                                <a:gd name="T45" fmla="*/ 639 h 921"/>
                                <a:gd name="T46" fmla="*/ 185 w 427"/>
                                <a:gd name="T47" fmla="*/ 647 h 921"/>
                                <a:gd name="T48" fmla="*/ 158 w 427"/>
                                <a:gd name="T49" fmla="*/ 659 h 921"/>
                                <a:gd name="T50" fmla="*/ 137 w 427"/>
                                <a:gd name="T51" fmla="*/ 670 h 921"/>
                                <a:gd name="T52" fmla="*/ 115 w 427"/>
                                <a:gd name="T53" fmla="*/ 683 h 921"/>
                                <a:gd name="T54" fmla="*/ 93 w 427"/>
                                <a:gd name="T55" fmla="*/ 701 h 921"/>
                                <a:gd name="T56" fmla="*/ 75 w 427"/>
                                <a:gd name="T57" fmla="*/ 719 h 921"/>
                                <a:gd name="T58" fmla="*/ 60 w 427"/>
                                <a:gd name="T59" fmla="*/ 741 h 921"/>
                                <a:gd name="T60" fmla="*/ 49 w 427"/>
                                <a:gd name="T61" fmla="*/ 764 h 921"/>
                                <a:gd name="T62" fmla="*/ 38 w 427"/>
                                <a:gd name="T63" fmla="*/ 790 h 921"/>
                                <a:gd name="T64" fmla="*/ 28 w 427"/>
                                <a:gd name="T65" fmla="*/ 819 h 921"/>
                                <a:gd name="T66" fmla="*/ 20 w 427"/>
                                <a:gd name="T67" fmla="*/ 846 h 921"/>
                                <a:gd name="T68" fmla="*/ 14 w 427"/>
                                <a:gd name="T69" fmla="*/ 877 h 921"/>
                                <a:gd name="T70" fmla="*/ 9 w 427"/>
                                <a:gd name="T71" fmla="*/ 911 h 921"/>
                                <a:gd name="T72" fmla="*/ 6 w 427"/>
                                <a:gd name="T73" fmla="*/ 920 h 921"/>
                                <a:gd name="T74" fmla="*/ 0 w 427"/>
                                <a:gd name="T75" fmla="*/ 850 h 921"/>
                                <a:gd name="T76" fmla="*/ 3 w 427"/>
                                <a:gd name="T77" fmla="*/ 800 h 921"/>
                                <a:gd name="T78" fmla="*/ 6 w 427"/>
                                <a:gd name="T79" fmla="*/ 762 h 921"/>
                                <a:gd name="T80" fmla="*/ 13 w 427"/>
                                <a:gd name="T81" fmla="*/ 735 h 921"/>
                                <a:gd name="T82" fmla="*/ 19 w 427"/>
                                <a:gd name="T83" fmla="*/ 706 h 921"/>
                                <a:gd name="T84" fmla="*/ 30 w 427"/>
                                <a:gd name="T85" fmla="*/ 683 h 921"/>
                                <a:gd name="T86" fmla="*/ 41 w 427"/>
                                <a:gd name="T87" fmla="*/ 663 h 921"/>
                                <a:gd name="T88" fmla="*/ 55 w 427"/>
                                <a:gd name="T89" fmla="*/ 642 h 921"/>
                                <a:gd name="T90" fmla="*/ 72 w 427"/>
                                <a:gd name="T91" fmla="*/ 620 h 921"/>
                                <a:gd name="T92" fmla="*/ 88 w 427"/>
                                <a:gd name="T93" fmla="*/ 604 h 921"/>
                                <a:gd name="T94" fmla="*/ 108 w 427"/>
                                <a:gd name="T95" fmla="*/ 582 h 921"/>
                                <a:gd name="T96" fmla="*/ 130 w 427"/>
                                <a:gd name="T97" fmla="*/ 560 h 921"/>
                                <a:gd name="T98" fmla="*/ 156 w 427"/>
                                <a:gd name="T99" fmla="*/ 534 h 921"/>
                                <a:gd name="T100" fmla="*/ 176 w 427"/>
                                <a:gd name="T101" fmla="*/ 512 h 921"/>
                                <a:gd name="T102" fmla="*/ 196 w 427"/>
                                <a:gd name="T103" fmla="*/ 488 h 921"/>
                                <a:gd name="T104" fmla="*/ 212 w 427"/>
                                <a:gd name="T105" fmla="*/ 464 h 921"/>
                                <a:gd name="T106" fmla="*/ 226 w 427"/>
                                <a:gd name="T107" fmla="*/ 440 h 921"/>
                                <a:gd name="T108" fmla="*/ 239 w 427"/>
                                <a:gd name="T109" fmla="*/ 416 h 921"/>
                                <a:gd name="T110" fmla="*/ 250 w 427"/>
                                <a:gd name="T111" fmla="*/ 390 h 921"/>
                                <a:gd name="T112" fmla="*/ 260 w 427"/>
                                <a:gd name="T113" fmla="*/ 360 h 921"/>
                                <a:gd name="T114" fmla="*/ 267 w 427"/>
                                <a:gd name="T115" fmla="*/ 339 h 921"/>
                                <a:gd name="T116" fmla="*/ 172 w 427"/>
                                <a:gd name="T117" fmla="*/ 0 h 921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427"/>
                                <a:gd name="T178" fmla="*/ 0 h 921"/>
                                <a:gd name="T179" fmla="*/ 427 w 427"/>
                                <a:gd name="T180" fmla="*/ 921 h 921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427" h="921">
                                  <a:moveTo>
                                    <a:pt x="172" y="0"/>
                                  </a:moveTo>
                                  <a:lnTo>
                                    <a:pt x="298" y="0"/>
                                  </a:lnTo>
                                  <a:lnTo>
                                    <a:pt x="320" y="27"/>
                                  </a:lnTo>
                                  <a:lnTo>
                                    <a:pt x="335" y="47"/>
                                  </a:lnTo>
                                  <a:lnTo>
                                    <a:pt x="352" y="77"/>
                                  </a:lnTo>
                                  <a:lnTo>
                                    <a:pt x="368" y="109"/>
                                  </a:lnTo>
                                  <a:lnTo>
                                    <a:pt x="383" y="141"/>
                                  </a:lnTo>
                                  <a:lnTo>
                                    <a:pt x="397" y="173"/>
                                  </a:lnTo>
                                  <a:lnTo>
                                    <a:pt x="410" y="202"/>
                                  </a:lnTo>
                                  <a:lnTo>
                                    <a:pt x="424" y="234"/>
                                  </a:lnTo>
                                  <a:lnTo>
                                    <a:pt x="426" y="262"/>
                                  </a:lnTo>
                                  <a:lnTo>
                                    <a:pt x="420" y="428"/>
                                  </a:lnTo>
                                  <a:lnTo>
                                    <a:pt x="410" y="459"/>
                                  </a:lnTo>
                                  <a:lnTo>
                                    <a:pt x="399" y="487"/>
                                  </a:lnTo>
                                  <a:lnTo>
                                    <a:pt x="388" y="511"/>
                                  </a:lnTo>
                                  <a:lnTo>
                                    <a:pt x="373" y="533"/>
                                  </a:lnTo>
                                  <a:lnTo>
                                    <a:pt x="356" y="556"/>
                                  </a:lnTo>
                                  <a:lnTo>
                                    <a:pt x="334" y="574"/>
                                  </a:lnTo>
                                  <a:lnTo>
                                    <a:pt x="313" y="589"/>
                                  </a:lnTo>
                                  <a:lnTo>
                                    <a:pt x="286" y="604"/>
                                  </a:lnTo>
                                  <a:lnTo>
                                    <a:pt x="260" y="616"/>
                                  </a:lnTo>
                                  <a:lnTo>
                                    <a:pt x="233" y="628"/>
                                  </a:lnTo>
                                  <a:lnTo>
                                    <a:pt x="208" y="639"/>
                                  </a:lnTo>
                                  <a:lnTo>
                                    <a:pt x="185" y="647"/>
                                  </a:lnTo>
                                  <a:lnTo>
                                    <a:pt x="158" y="659"/>
                                  </a:lnTo>
                                  <a:lnTo>
                                    <a:pt x="137" y="670"/>
                                  </a:lnTo>
                                  <a:lnTo>
                                    <a:pt x="115" y="683"/>
                                  </a:lnTo>
                                  <a:lnTo>
                                    <a:pt x="93" y="701"/>
                                  </a:lnTo>
                                  <a:lnTo>
                                    <a:pt x="75" y="719"/>
                                  </a:lnTo>
                                  <a:lnTo>
                                    <a:pt x="60" y="741"/>
                                  </a:lnTo>
                                  <a:lnTo>
                                    <a:pt x="49" y="764"/>
                                  </a:lnTo>
                                  <a:lnTo>
                                    <a:pt x="38" y="790"/>
                                  </a:lnTo>
                                  <a:lnTo>
                                    <a:pt x="28" y="819"/>
                                  </a:lnTo>
                                  <a:lnTo>
                                    <a:pt x="20" y="846"/>
                                  </a:lnTo>
                                  <a:lnTo>
                                    <a:pt x="14" y="877"/>
                                  </a:lnTo>
                                  <a:lnTo>
                                    <a:pt x="9" y="911"/>
                                  </a:lnTo>
                                  <a:lnTo>
                                    <a:pt x="6" y="920"/>
                                  </a:lnTo>
                                  <a:lnTo>
                                    <a:pt x="0" y="850"/>
                                  </a:lnTo>
                                  <a:lnTo>
                                    <a:pt x="3" y="800"/>
                                  </a:lnTo>
                                  <a:lnTo>
                                    <a:pt x="6" y="762"/>
                                  </a:lnTo>
                                  <a:lnTo>
                                    <a:pt x="13" y="735"/>
                                  </a:lnTo>
                                  <a:lnTo>
                                    <a:pt x="19" y="706"/>
                                  </a:lnTo>
                                  <a:lnTo>
                                    <a:pt x="30" y="683"/>
                                  </a:lnTo>
                                  <a:lnTo>
                                    <a:pt x="41" y="663"/>
                                  </a:lnTo>
                                  <a:lnTo>
                                    <a:pt x="55" y="642"/>
                                  </a:lnTo>
                                  <a:lnTo>
                                    <a:pt x="72" y="620"/>
                                  </a:lnTo>
                                  <a:lnTo>
                                    <a:pt x="88" y="604"/>
                                  </a:lnTo>
                                  <a:lnTo>
                                    <a:pt x="108" y="582"/>
                                  </a:lnTo>
                                  <a:lnTo>
                                    <a:pt x="130" y="560"/>
                                  </a:lnTo>
                                  <a:lnTo>
                                    <a:pt x="156" y="534"/>
                                  </a:lnTo>
                                  <a:lnTo>
                                    <a:pt x="176" y="512"/>
                                  </a:lnTo>
                                  <a:lnTo>
                                    <a:pt x="196" y="488"/>
                                  </a:lnTo>
                                  <a:lnTo>
                                    <a:pt x="212" y="464"/>
                                  </a:lnTo>
                                  <a:lnTo>
                                    <a:pt x="226" y="440"/>
                                  </a:lnTo>
                                  <a:lnTo>
                                    <a:pt x="239" y="416"/>
                                  </a:lnTo>
                                  <a:lnTo>
                                    <a:pt x="250" y="390"/>
                                  </a:lnTo>
                                  <a:lnTo>
                                    <a:pt x="260" y="360"/>
                                  </a:lnTo>
                                  <a:lnTo>
                                    <a:pt x="267" y="339"/>
                                  </a:lnTo>
                                  <a:lnTo>
                                    <a:pt x="172" y="0"/>
                                  </a:lnTo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63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5" y="2176"/>
                            <a:ext cx="499" cy="435"/>
                            <a:chOff x="815" y="2176"/>
                            <a:chExt cx="499" cy="435"/>
                          </a:xfrm>
                        </p:grpSpPr>
                        <p:sp>
                          <p:nvSpPr>
                            <p:cNvPr id="64" name="Freeform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15" y="2176"/>
                              <a:ext cx="428" cy="429"/>
                            </a:xfrm>
                            <a:custGeom>
                              <a:avLst/>
                              <a:gdLst>
                                <a:gd name="T0" fmla="*/ 125 w 428"/>
                                <a:gd name="T1" fmla="*/ 12 h 429"/>
                                <a:gd name="T2" fmla="*/ 106 w 428"/>
                                <a:gd name="T3" fmla="*/ 5 h 429"/>
                                <a:gd name="T4" fmla="*/ 80 w 428"/>
                                <a:gd name="T5" fmla="*/ 0 h 429"/>
                                <a:gd name="T6" fmla="*/ 58 w 428"/>
                                <a:gd name="T7" fmla="*/ 4 h 429"/>
                                <a:gd name="T8" fmla="*/ 35 w 428"/>
                                <a:gd name="T9" fmla="*/ 11 h 429"/>
                                <a:gd name="T10" fmla="*/ 17 w 428"/>
                                <a:gd name="T11" fmla="*/ 24 h 429"/>
                                <a:gd name="T12" fmla="*/ 8 w 428"/>
                                <a:gd name="T13" fmla="*/ 40 h 429"/>
                                <a:gd name="T14" fmla="*/ 2 w 428"/>
                                <a:gd name="T15" fmla="*/ 62 h 429"/>
                                <a:gd name="T16" fmla="*/ 0 w 428"/>
                                <a:gd name="T17" fmla="*/ 82 h 429"/>
                                <a:gd name="T18" fmla="*/ 1 w 428"/>
                                <a:gd name="T19" fmla="*/ 104 h 429"/>
                                <a:gd name="T20" fmla="*/ 3 w 428"/>
                                <a:gd name="T21" fmla="*/ 128 h 429"/>
                                <a:gd name="T22" fmla="*/ 8 w 428"/>
                                <a:gd name="T23" fmla="*/ 158 h 429"/>
                                <a:gd name="T24" fmla="*/ 13 w 428"/>
                                <a:gd name="T25" fmla="*/ 171 h 429"/>
                                <a:gd name="T26" fmla="*/ 35 w 428"/>
                                <a:gd name="T27" fmla="*/ 185 h 429"/>
                                <a:gd name="T28" fmla="*/ 53 w 428"/>
                                <a:gd name="T29" fmla="*/ 197 h 429"/>
                                <a:gd name="T30" fmla="*/ 71 w 428"/>
                                <a:gd name="T31" fmla="*/ 209 h 429"/>
                                <a:gd name="T32" fmla="*/ 89 w 428"/>
                                <a:gd name="T33" fmla="*/ 225 h 429"/>
                                <a:gd name="T34" fmla="*/ 107 w 428"/>
                                <a:gd name="T35" fmla="*/ 242 h 429"/>
                                <a:gd name="T36" fmla="*/ 123 w 428"/>
                                <a:gd name="T37" fmla="*/ 257 h 429"/>
                                <a:gd name="T38" fmla="*/ 140 w 428"/>
                                <a:gd name="T39" fmla="*/ 272 h 429"/>
                                <a:gd name="T40" fmla="*/ 158 w 428"/>
                                <a:gd name="T41" fmla="*/ 295 h 429"/>
                                <a:gd name="T42" fmla="*/ 176 w 428"/>
                                <a:gd name="T43" fmla="*/ 320 h 429"/>
                                <a:gd name="T44" fmla="*/ 193 w 428"/>
                                <a:gd name="T45" fmla="*/ 343 h 429"/>
                                <a:gd name="T46" fmla="*/ 198 w 428"/>
                                <a:gd name="T47" fmla="*/ 350 h 429"/>
                                <a:gd name="T48" fmla="*/ 226 w 428"/>
                                <a:gd name="T49" fmla="*/ 360 h 429"/>
                                <a:gd name="T50" fmla="*/ 265 w 428"/>
                                <a:gd name="T51" fmla="*/ 374 h 429"/>
                                <a:gd name="T52" fmla="*/ 299 w 428"/>
                                <a:gd name="T53" fmla="*/ 391 h 429"/>
                                <a:gd name="T54" fmla="*/ 333 w 428"/>
                                <a:gd name="T55" fmla="*/ 408 h 429"/>
                                <a:gd name="T56" fmla="*/ 361 w 428"/>
                                <a:gd name="T57" fmla="*/ 417 h 429"/>
                                <a:gd name="T58" fmla="*/ 396 w 428"/>
                                <a:gd name="T59" fmla="*/ 428 h 429"/>
                                <a:gd name="T60" fmla="*/ 427 w 428"/>
                                <a:gd name="T61" fmla="*/ 428 h 429"/>
                                <a:gd name="T62" fmla="*/ 410 w 428"/>
                                <a:gd name="T63" fmla="*/ 235 h 429"/>
                                <a:gd name="T64" fmla="*/ 370 w 428"/>
                                <a:gd name="T65" fmla="*/ 238 h 429"/>
                                <a:gd name="T66" fmla="*/ 338 w 428"/>
                                <a:gd name="T67" fmla="*/ 233 h 429"/>
                                <a:gd name="T68" fmla="*/ 311 w 428"/>
                                <a:gd name="T69" fmla="*/ 226 h 429"/>
                                <a:gd name="T70" fmla="*/ 285 w 428"/>
                                <a:gd name="T71" fmla="*/ 219 h 429"/>
                                <a:gd name="T72" fmla="*/ 266 w 428"/>
                                <a:gd name="T73" fmla="*/ 202 h 429"/>
                                <a:gd name="T74" fmla="*/ 247 w 428"/>
                                <a:gd name="T75" fmla="*/ 187 h 429"/>
                                <a:gd name="T76" fmla="*/ 225 w 428"/>
                                <a:gd name="T77" fmla="*/ 170 h 429"/>
                                <a:gd name="T78" fmla="*/ 204 w 428"/>
                                <a:gd name="T79" fmla="*/ 156 h 429"/>
                                <a:gd name="T80" fmla="*/ 194 w 428"/>
                                <a:gd name="T81" fmla="*/ 148 h 429"/>
                                <a:gd name="T82" fmla="*/ 180 w 428"/>
                                <a:gd name="T83" fmla="*/ 117 h 429"/>
                                <a:gd name="T84" fmla="*/ 161 w 428"/>
                                <a:gd name="T85" fmla="*/ 84 h 429"/>
                                <a:gd name="T86" fmla="*/ 146 w 428"/>
                                <a:gd name="T87" fmla="*/ 51 h 429"/>
                                <a:gd name="T88" fmla="*/ 125 w 428"/>
                                <a:gd name="T89" fmla="*/ 12 h 42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428"/>
                                <a:gd name="T136" fmla="*/ 0 h 429"/>
                                <a:gd name="T137" fmla="*/ 428 w 428"/>
                                <a:gd name="T138" fmla="*/ 429 h 42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428" h="429">
                                  <a:moveTo>
                                    <a:pt x="125" y="12"/>
                                  </a:moveTo>
                                  <a:lnTo>
                                    <a:pt x="106" y="5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35" y="11"/>
                                  </a:lnTo>
                                  <a:lnTo>
                                    <a:pt x="17" y="24"/>
                                  </a:lnTo>
                                  <a:lnTo>
                                    <a:pt x="8" y="40"/>
                                  </a:lnTo>
                                  <a:lnTo>
                                    <a:pt x="2" y="62"/>
                                  </a:lnTo>
                                  <a:lnTo>
                                    <a:pt x="0" y="82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3" y="128"/>
                                  </a:lnTo>
                                  <a:lnTo>
                                    <a:pt x="8" y="158"/>
                                  </a:lnTo>
                                  <a:lnTo>
                                    <a:pt x="13" y="171"/>
                                  </a:lnTo>
                                  <a:lnTo>
                                    <a:pt x="35" y="185"/>
                                  </a:lnTo>
                                  <a:lnTo>
                                    <a:pt x="53" y="197"/>
                                  </a:lnTo>
                                  <a:lnTo>
                                    <a:pt x="71" y="209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42"/>
                                  </a:lnTo>
                                  <a:lnTo>
                                    <a:pt x="123" y="257"/>
                                  </a:lnTo>
                                  <a:lnTo>
                                    <a:pt x="140" y="272"/>
                                  </a:lnTo>
                                  <a:lnTo>
                                    <a:pt x="158" y="295"/>
                                  </a:lnTo>
                                  <a:lnTo>
                                    <a:pt x="176" y="320"/>
                                  </a:lnTo>
                                  <a:lnTo>
                                    <a:pt x="193" y="343"/>
                                  </a:lnTo>
                                  <a:lnTo>
                                    <a:pt x="198" y="350"/>
                                  </a:lnTo>
                                  <a:lnTo>
                                    <a:pt x="226" y="360"/>
                                  </a:lnTo>
                                  <a:lnTo>
                                    <a:pt x="265" y="374"/>
                                  </a:lnTo>
                                  <a:lnTo>
                                    <a:pt x="299" y="391"/>
                                  </a:lnTo>
                                  <a:lnTo>
                                    <a:pt x="333" y="408"/>
                                  </a:lnTo>
                                  <a:lnTo>
                                    <a:pt x="361" y="417"/>
                                  </a:lnTo>
                                  <a:lnTo>
                                    <a:pt x="396" y="428"/>
                                  </a:lnTo>
                                  <a:lnTo>
                                    <a:pt x="427" y="428"/>
                                  </a:lnTo>
                                  <a:lnTo>
                                    <a:pt x="410" y="235"/>
                                  </a:lnTo>
                                  <a:lnTo>
                                    <a:pt x="370" y="238"/>
                                  </a:lnTo>
                                  <a:lnTo>
                                    <a:pt x="338" y="233"/>
                                  </a:lnTo>
                                  <a:lnTo>
                                    <a:pt x="311" y="226"/>
                                  </a:lnTo>
                                  <a:lnTo>
                                    <a:pt x="285" y="219"/>
                                  </a:lnTo>
                                  <a:lnTo>
                                    <a:pt x="266" y="202"/>
                                  </a:lnTo>
                                  <a:lnTo>
                                    <a:pt x="247" y="187"/>
                                  </a:lnTo>
                                  <a:lnTo>
                                    <a:pt x="225" y="170"/>
                                  </a:lnTo>
                                  <a:lnTo>
                                    <a:pt x="204" y="156"/>
                                  </a:lnTo>
                                  <a:lnTo>
                                    <a:pt x="194" y="148"/>
                                  </a:lnTo>
                                  <a:lnTo>
                                    <a:pt x="180" y="117"/>
                                  </a:lnTo>
                                  <a:lnTo>
                                    <a:pt x="161" y="84"/>
                                  </a:lnTo>
                                  <a:lnTo>
                                    <a:pt x="146" y="51"/>
                                  </a:lnTo>
                                  <a:lnTo>
                                    <a:pt x="125" y="12"/>
                                  </a:lnTo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65" name="Oval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70" y="2409"/>
                              <a:ext cx="144" cy="202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5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3" y="2039"/>
                        <a:ext cx="251" cy="206"/>
                        <a:chOff x="943" y="2039"/>
                        <a:chExt cx="251" cy="206"/>
                      </a:xfrm>
                    </p:grpSpPr>
                    <p:sp>
                      <p:nvSpPr>
                        <p:cNvPr id="56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3" y="2039"/>
                          <a:ext cx="251" cy="206"/>
                        </a:xfrm>
                        <a:custGeom>
                          <a:avLst/>
                          <a:gdLst>
                            <a:gd name="T0" fmla="*/ 138 w 251"/>
                            <a:gd name="T1" fmla="*/ 57 h 206"/>
                            <a:gd name="T2" fmla="*/ 162 w 251"/>
                            <a:gd name="T3" fmla="*/ 3 h 206"/>
                            <a:gd name="T4" fmla="*/ 180 w 251"/>
                            <a:gd name="T5" fmla="*/ 0 h 206"/>
                            <a:gd name="T6" fmla="*/ 197 w 251"/>
                            <a:gd name="T7" fmla="*/ 4 h 206"/>
                            <a:gd name="T8" fmla="*/ 213 w 251"/>
                            <a:gd name="T9" fmla="*/ 11 h 206"/>
                            <a:gd name="T10" fmla="*/ 227 w 251"/>
                            <a:gd name="T11" fmla="*/ 21 h 206"/>
                            <a:gd name="T12" fmla="*/ 237 w 251"/>
                            <a:gd name="T13" fmla="*/ 36 h 206"/>
                            <a:gd name="T14" fmla="*/ 247 w 251"/>
                            <a:gd name="T15" fmla="*/ 53 h 206"/>
                            <a:gd name="T16" fmla="*/ 250 w 251"/>
                            <a:gd name="T17" fmla="*/ 76 h 206"/>
                            <a:gd name="T18" fmla="*/ 249 w 251"/>
                            <a:gd name="T19" fmla="*/ 101 h 206"/>
                            <a:gd name="T20" fmla="*/ 242 w 251"/>
                            <a:gd name="T21" fmla="*/ 122 h 206"/>
                            <a:gd name="T22" fmla="*/ 233 w 251"/>
                            <a:gd name="T23" fmla="*/ 141 h 206"/>
                            <a:gd name="T24" fmla="*/ 223 w 251"/>
                            <a:gd name="T25" fmla="*/ 154 h 206"/>
                            <a:gd name="T26" fmla="*/ 215 w 251"/>
                            <a:gd name="T27" fmla="*/ 166 h 206"/>
                            <a:gd name="T28" fmla="*/ 134 w 251"/>
                            <a:gd name="T29" fmla="*/ 128 h 206"/>
                            <a:gd name="T30" fmla="*/ 112 w 251"/>
                            <a:gd name="T31" fmla="*/ 137 h 206"/>
                            <a:gd name="T32" fmla="*/ 55 w 251"/>
                            <a:gd name="T33" fmla="*/ 205 h 206"/>
                            <a:gd name="T34" fmla="*/ 41 w 251"/>
                            <a:gd name="T35" fmla="*/ 196 h 206"/>
                            <a:gd name="T36" fmla="*/ 31 w 251"/>
                            <a:gd name="T37" fmla="*/ 188 h 206"/>
                            <a:gd name="T38" fmla="*/ 23 w 251"/>
                            <a:gd name="T39" fmla="*/ 176 h 206"/>
                            <a:gd name="T40" fmla="*/ 14 w 251"/>
                            <a:gd name="T41" fmla="*/ 160 h 206"/>
                            <a:gd name="T42" fmla="*/ 5 w 251"/>
                            <a:gd name="T43" fmla="*/ 141 h 206"/>
                            <a:gd name="T44" fmla="*/ 0 w 251"/>
                            <a:gd name="T45" fmla="*/ 118 h 206"/>
                            <a:gd name="T46" fmla="*/ 0 w 251"/>
                            <a:gd name="T47" fmla="*/ 95 h 206"/>
                            <a:gd name="T48" fmla="*/ 3 w 251"/>
                            <a:gd name="T49" fmla="*/ 75 h 206"/>
                            <a:gd name="T50" fmla="*/ 8 w 251"/>
                            <a:gd name="T51" fmla="*/ 53 h 206"/>
                            <a:gd name="T52" fmla="*/ 14 w 251"/>
                            <a:gd name="T53" fmla="*/ 40 h 206"/>
                            <a:gd name="T54" fmla="*/ 21 w 251"/>
                            <a:gd name="T55" fmla="*/ 24 h 206"/>
                            <a:gd name="T56" fmla="*/ 98 w 251"/>
                            <a:gd name="T57" fmla="*/ 60 h 206"/>
                            <a:gd name="T58" fmla="*/ 138 w 251"/>
                            <a:gd name="T59" fmla="*/ 57 h 20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251"/>
                            <a:gd name="T91" fmla="*/ 0 h 206"/>
                            <a:gd name="T92" fmla="*/ 251 w 251"/>
                            <a:gd name="T93" fmla="*/ 206 h 20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251" h="206">
                              <a:moveTo>
                                <a:pt x="138" y="57"/>
                              </a:moveTo>
                              <a:lnTo>
                                <a:pt x="162" y="3"/>
                              </a:lnTo>
                              <a:lnTo>
                                <a:pt x="180" y="0"/>
                              </a:lnTo>
                              <a:lnTo>
                                <a:pt x="197" y="4"/>
                              </a:lnTo>
                              <a:lnTo>
                                <a:pt x="213" y="11"/>
                              </a:lnTo>
                              <a:lnTo>
                                <a:pt x="227" y="21"/>
                              </a:lnTo>
                              <a:lnTo>
                                <a:pt x="237" y="36"/>
                              </a:lnTo>
                              <a:lnTo>
                                <a:pt x="247" y="53"/>
                              </a:lnTo>
                              <a:lnTo>
                                <a:pt x="250" y="76"/>
                              </a:lnTo>
                              <a:lnTo>
                                <a:pt x="249" y="101"/>
                              </a:lnTo>
                              <a:lnTo>
                                <a:pt x="242" y="122"/>
                              </a:lnTo>
                              <a:lnTo>
                                <a:pt x="233" y="141"/>
                              </a:lnTo>
                              <a:lnTo>
                                <a:pt x="223" y="154"/>
                              </a:lnTo>
                              <a:lnTo>
                                <a:pt x="215" y="166"/>
                              </a:lnTo>
                              <a:lnTo>
                                <a:pt x="134" y="128"/>
                              </a:lnTo>
                              <a:lnTo>
                                <a:pt x="112" y="137"/>
                              </a:lnTo>
                              <a:lnTo>
                                <a:pt x="55" y="205"/>
                              </a:lnTo>
                              <a:lnTo>
                                <a:pt x="41" y="196"/>
                              </a:lnTo>
                              <a:lnTo>
                                <a:pt x="31" y="188"/>
                              </a:lnTo>
                              <a:lnTo>
                                <a:pt x="23" y="176"/>
                              </a:lnTo>
                              <a:lnTo>
                                <a:pt x="14" y="160"/>
                              </a:lnTo>
                              <a:lnTo>
                                <a:pt x="5" y="141"/>
                              </a:lnTo>
                              <a:lnTo>
                                <a:pt x="0" y="118"/>
                              </a:lnTo>
                              <a:lnTo>
                                <a:pt x="0" y="95"/>
                              </a:lnTo>
                              <a:lnTo>
                                <a:pt x="3" y="75"/>
                              </a:lnTo>
                              <a:lnTo>
                                <a:pt x="8" y="53"/>
                              </a:lnTo>
                              <a:lnTo>
                                <a:pt x="14" y="40"/>
                              </a:lnTo>
                              <a:lnTo>
                                <a:pt x="21" y="24"/>
                              </a:lnTo>
                              <a:lnTo>
                                <a:pt x="98" y="60"/>
                              </a:lnTo>
                              <a:lnTo>
                                <a:pt x="138" y="57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7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4" y="2086"/>
                          <a:ext cx="100" cy="9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8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9" y="2087"/>
                          <a:ext cx="100" cy="1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9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" y="2086"/>
                          <a:ext cx="101" cy="9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grpSp>
                <p:nvGrpSpPr>
                  <p:cNvPr id="26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217" y="2316"/>
                    <a:ext cx="460" cy="396"/>
                    <a:chOff x="1217" y="2316"/>
                    <a:chExt cx="460" cy="396"/>
                  </a:xfrm>
                </p:grpSpPr>
                <p:grpSp>
                  <p:nvGrpSpPr>
                    <p:cNvPr id="27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7" y="2448"/>
                      <a:ext cx="120" cy="136"/>
                      <a:chOff x="1217" y="2448"/>
                      <a:chExt cx="120" cy="136"/>
                    </a:xfrm>
                  </p:grpSpPr>
                  <p:sp>
                    <p:nvSpPr>
                      <p:cNvPr id="50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7" y="2455"/>
                        <a:ext cx="107" cy="12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51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2" y="2448"/>
                        <a:ext cx="105" cy="1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28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5" y="2316"/>
                      <a:ext cx="382" cy="396"/>
                      <a:chOff x="1295" y="2316"/>
                      <a:chExt cx="382" cy="396"/>
                    </a:xfrm>
                  </p:grpSpPr>
                  <p:grpSp>
                    <p:nvGrpSpPr>
                      <p:cNvPr id="29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8" y="2325"/>
                        <a:ext cx="379" cy="387"/>
                        <a:chOff x="1298" y="2325"/>
                        <a:chExt cx="379" cy="387"/>
                      </a:xfrm>
                    </p:grpSpPr>
                    <p:grpSp>
                      <p:nvGrpSpPr>
                        <p:cNvPr id="42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8" y="2325"/>
                          <a:ext cx="379" cy="387"/>
                          <a:chOff x="1298" y="2325"/>
                          <a:chExt cx="379" cy="387"/>
                        </a:xfrm>
                      </p:grpSpPr>
                      <p:sp>
                        <p:nvSpPr>
                          <p:cNvPr id="44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2390"/>
                            <a:ext cx="248" cy="26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5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2" y="2510"/>
                            <a:ext cx="62" cy="74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6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3" y="2596"/>
                            <a:ext cx="60" cy="7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7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60" y="2647"/>
                            <a:ext cx="54" cy="6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8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0" y="2417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9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3" y="2325"/>
                            <a:ext cx="80" cy="10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43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82" y="2330"/>
                          <a:ext cx="268" cy="371"/>
                        </a:xfrm>
                        <a:custGeom>
                          <a:avLst/>
                          <a:gdLst>
                            <a:gd name="T0" fmla="*/ 27 w 268"/>
                            <a:gd name="T1" fmla="*/ 60 h 371"/>
                            <a:gd name="T2" fmla="*/ 122 w 268"/>
                            <a:gd name="T3" fmla="*/ 0 h 371"/>
                            <a:gd name="T4" fmla="*/ 171 w 268"/>
                            <a:gd name="T5" fmla="*/ 81 h 371"/>
                            <a:gd name="T6" fmla="*/ 122 w 268"/>
                            <a:gd name="T7" fmla="*/ 114 h 371"/>
                            <a:gd name="T8" fmla="*/ 259 w 268"/>
                            <a:gd name="T9" fmla="*/ 87 h 371"/>
                            <a:gd name="T10" fmla="*/ 267 w 268"/>
                            <a:gd name="T11" fmla="*/ 150 h 371"/>
                            <a:gd name="T12" fmla="*/ 174 w 268"/>
                            <a:gd name="T13" fmla="*/ 172 h 371"/>
                            <a:gd name="T14" fmla="*/ 259 w 268"/>
                            <a:gd name="T15" fmla="*/ 178 h 371"/>
                            <a:gd name="T16" fmla="*/ 257 w 268"/>
                            <a:gd name="T17" fmla="*/ 252 h 371"/>
                            <a:gd name="T18" fmla="*/ 172 w 268"/>
                            <a:gd name="T19" fmla="*/ 238 h 371"/>
                            <a:gd name="T20" fmla="*/ 210 w 268"/>
                            <a:gd name="T21" fmla="*/ 276 h 371"/>
                            <a:gd name="T22" fmla="*/ 172 w 268"/>
                            <a:gd name="T23" fmla="*/ 329 h 371"/>
                            <a:gd name="T24" fmla="*/ 120 w 268"/>
                            <a:gd name="T25" fmla="*/ 297 h 371"/>
                            <a:gd name="T26" fmla="*/ 131 w 268"/>
                            <a:gd name="T27" fmla="*/ 343 h 371"/>
                            <a:gd name="T28" fmla="*/ 84 w 268"/>
                            <a:gd name="T29" fmla="*/ 370 h 371"/>
                            <a:gd name="T30" fmla="*/ 0 w 268"/>
                            <a:gd name="T31" fmla="*/ 309 h 371"/>
                            <a:gd name="T32" fmla="*/ 27 w 268"/>
                            <a:gd name="T33" fmla="*/ 60 h 371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8"/>
                            <a:gd name="T52" fmla="*/ 0 h 371"/>
                            <a:gd name="T53" fmla="*/ 268 w 268"/>
                            <a:gd name="T54" fmla="*/ 371 h 371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8" h="371">
                              <a:moveTo>
                                <a:pt x="27" y="60"/>
                              </a:moveTo>
                              <a:lnTo>
                                <a:pt x="122" y="0"/>
                              </a:lnTo>
                              <a:lnTo>
                                <a:pt x="171" y="81"/>
                              </a:lnTo>
                              <a:lnTo>
                                <a:pt x="122" y="114"/>
                              </a:lnTo>
                              <a:lnTo>
                                <a:pt x="259" y="87"/>
                              </a:lnTo>
                              <a:lnTo>
                                <a:pt x="267" y="150"/>
                              </a:lnTo>
                              <a:lnTo>
                                <a:pt x="174" y="172"/>
                              </a:lnTo>
                              <a:lnTo>
                                <a:pt x="259" y="178"/>
                              </a:lnTo>
                              <a:lnTo>
                                <a:pt x="257" y="252"/>
                              </a:lnTo>
                              <a:lnTo>
                                <a:pt x="172" y="238"/>
                              </a:lnTo>
                              <a:lnTo>
                                <a:pt x="210" y="276"/>
                              </a:lnTo>
                              <a:lnTo>
                                <a:pt x="172" y="329"/>
                              </a:lnTo>
                              <a:lnTo>
                                <a:pt x="120" y="297"/>
                              </a:lnTo>
                              <a:lnTo>
                                <a:pt x="131" y="343"/>
                              </a:lnTo>
                              <a:lnTo>
                                <a:pt x="84" y="370"/>
                              </a:lnTo>
                              <a:lnTo>
                                <a:pt x="0" y="309"/>
                              </a:lnTo>
                              <a:lnTo>
                                <a:pt x="27" y="6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0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" y="2316"/>
                        <a:ext cx="379" cy="387"/>
                        <a:chOff x="1295" y="2316"/>
                        <a:chExt cx="379" cy="387"/>
                      </a:xfrm>
                    </p:grpSpPr>
                    <p:grpSp>
                      <p:nvGrpSpPr>
                        <p:cNvPr id="34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" y="2316"/>
                          <a:ext cx="379" cy="387"/>
                          <a:chOff x="1295" y="2316"/>
                          <a:chExt cx="379" cy="387"/>
                        </a:xfrm>
                      </p:grpSpPr>
                      <p:sp>
                        <p:nvSpPr>
                          <p:cNvPr id="36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5" y="2381"/>
                            <a:ext cx="249" cy="2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7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0" y="2501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8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2586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9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7" y="2638"/>
                            <a:ext cx="55" cy="6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0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7" y="2406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1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1" y="2316"/>
                            <a:ext cx="79" cy="9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35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9" y="2320"/>
                          <a:ext cx="269" cy="372"/>
                        </a:xfrm>
                        <a:custGeom>
                          <a:avLst/>
                          <a:gdLst>
                            <a:gd name="T0" fmla="*/ 27 w 269"/>
                            <a:gd name="T1" fmla="*/ 61 h 372"/>
                            <a:gd name="T2" fmla="*/ 123 w 269"/>
                            <a:gd name="T3" fmla="*/ 0 h 372"/>
                            <a:gd name="T4" fmla="*/ 171 w 269"/>
                            <a:gd name="T5" fmla="*/ 81 h 372"/>
                            <a:gd name="T6" fmla="*/ 123 w 269"/>
                            <a:gd name="T7" fmla="*/ 116 h 372"/>
                            <a:gd name="T8" fmla="*/ 259 w 269"/>
                            <a:gd name="T9" fmla="*/ 86 h 372"/>
                            <a:gd name="T10" fmla="*/ 268 w 269"/>
                            <a:gd name="T11" fmla="*/ 152 h 372"/>
                            <a:gd name="T12" fmla="*/ 175 w 269"/>
                            <a:gd name="T13" fmla="*/ 172 h 372"/>
                            <a:gd name="T14" fmla="*/ 259 w 269"/>
                            <a:gd name="T15" fmla="*/ 178 h 372"/>
                            <a:gd name="T16" fmla="*/ 258 w 269"/>
                            <a:gd name="T17" fmla="*/ 253 h 372"/>
                            <a:gd name="T18" fmla="*/ 172 w 269"/>
                            <a:gd name="T19" fmla="*/ 238 h 372"/>
                            <a:gd name="T20" fmla="*/ 211 w 269"/>
                            <a:gd name="T21" fmla="*/ 277 h 372"/>
                            <a:gd name="T22" fmla="*/ 174 w 269"/>
                            <a:gd name="T23" fmla="*/ 330 h 372"/>
                            <a:gd name="T24" fmla="*/ 119 w 269"/>
                            <a:gd name="T25" fmla="*/ 297 h 372"/>
                            <a:gd name="T26" fmla="*/ 132 w 269"/>
                            <a:gd name="T27" fmla="*/ 343 h 372"/>
                            <a:gd name="T28" fmla="*/ 84 w 269"/>
                            <a:gd name="T29" fmla="*/ 371 h 372"/>
                            <a:gd name="T30" fmla="*/ 0 w 269"/>
                            <a:gd name="T31" fmla="*/ 309 h 372"/>
                            <a:gd name="T32" fmla="*/ 27 w 269"/>
                            <a:gd name="T33" fmla="*/ 61 h 37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9"/>
                            <a:gd name="T52" fmla="*/ 0 h 372"/>
                            <a:gd name="T53" fmla="*/ 269 w 269"/>
                            <a:gd name="T54" fmla="*/ 372 h 37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9" h="372">
                              <a:moveTo>
                                <a:pt x="27" y="61"/>
                              </a:moveTo>
                              <a:lnTo>
                                <a:pt x="123" y="0"/>
                              </a:lnTo>
                              <a:lnTo>
                                <a:pt x="171" y="81"/>
                              </a:lnTo>
                              <a:lnTo>
                                <a:pt x="123" y="116"/>
                              </a:lnTo>
                              <a:lnTo>
                                <a:pt x="259" y="86"/>
                              </a:lnTo>
                              <a:lnTo>
                                <a:pt x="268" y="152"/>
                              </a:lnTo>
                              <a:lnTo>
                                <a:pt x="175" y="172"/>
                              </a:lnTo>
                              <a:lnTo>
                                <a:pt x="259" y="178"/>
                              </a:lnTo>
                              <a:lnTo>
                                <a:pt x="258" y="253"/>
                              </a:lnTo>
                              <a:lnTo>
                                <a:pt x="172" y="238"/>
                              </a:lnTo>
                              <a:lnTo>
                                <a:pt x="211" y="277"/>
                              </a:lnTo>
                              <a:lnTo>
                                <a:pt x="174" y="330"/>
                              </a:lnTo>
                              <a:lnTo>
                                <a:pt x="119" y="297"/>
                              </a:lnTo>
                              <a:lnTo>
                                <a:pt x="132" y="343"/>
                              </a:lnTo>
                              <a:lnTo>
                                <a:pt x="84" y="371"/>
                              </a:lnTo>
                              <a:lnTo>
                                <a:pt x="0" y="309"/>
                              </a:lnTo>
                              <a:lnTo>
                                <a:pt x="27" y="61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1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8" y="2482"/>
                        <a:ext cx="113" cy="92"/>
                        <a:chOff x="1348" y="2482"/>
                        <a:chExt cx="113" cy="92"/>
                      </a:xfrm>
                    </p:grpSpPr>
                    <p:sp>
                      <p:nvSpPr>
                        <p:cNvPr id="32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0" y="2482"/>
                          <a:ext cx="91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3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48" y="2536"/>
                          <a:ext cx="113" cy="3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4" name="Group 134"/>
            <p:cNvGrpSpPr>
              <a:grpSpLocks/>
            </p:cNvGrpSpPr>
            <p:nvPr/>
          </p:nvGrpSpPr>
          <p:grpSpPr bwMode="auto">
            <a:xfrm>
              <a:off x="1927" y="1769"/>
              <a:ext cx="521" cy="423"/>
              <a:chOff x="1927" y="1769"/>
              <a:chExt cx="521" cy="423"/>
            </a:xfrm>
          </p:grpSpPr>
          <p:sp>
            <p:nvSpPr>
              <p:cNvPr id="15" name="Oval 128"/>
              <p:cNvSpPr>
                <a:spLocks noChangeArrowheads="1"/>
              </p:cNvSpPr>
              <p:nvPr/>
            </p:nvSpPr>
            <p:spPr bwMode="auto">
              <a:xfrm>
                <a:off x="1927" y="1769"/>
                <a:ext cx="37" cy="3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auto">
              <a:xfrm>
                <a:off x="1930" y="1770"/>
                <a:ext cx="302" cy="241"/>
              </a:xfrm>
              <a:custGeom>
                <a:avLst/>
                <a:gdLst>
                  <a:gd name="T0" fmla="*/ 24 w 302"/>
                  <a:gd name="T1" fmla="*/ 0 h 241"/>
                  <a:gd name="T2" fmla="*/ 301 w 302"/>
                  <a:gd name="T3" fmla="*/ 203 h 241"/>
                  <a:gd name="T4" fmla="*/ 270 w 302"/>
                  <a:gd name="T5" fmla="*/ 240 h 241"/>
                  <a:gd name="T6" fmla="*/ 0 w 302"/>
                  <a:gd name="T7" fmla="*/ 29 h 241"/>
                  <a:gd name="T8" fmla="*/ 24 w 302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241"/>
                  <a:gd name="T17" fmla="*/ 302 w 302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241">
                    <a:moveTo>
                      <a:pt x="24" y="0"/>
                    </a:moveTo>
                    <a:lnTo>
                      <a:pt x="301" y="203"/>
                    </a:lnTo>
                    <a:lnTo>
                      <a:pt x="270" y="240"/>
                    </a:lnTo>
                    <a:lnTo>
                      <a:pt x="0" y="2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auto">
              <a:xfrm>
                <a:off x="2195" y="1974"/>
                <a:ext cx="212" cy="186"/>
              </a:xfrm>
              <a:custGeom>
                <a:avLst/>
                <a:gdLst>
                  <a:gd name="T0" fmla="*/ 35 w 212"/>
                  <a:gd name="T1" fmla="*/ 0 h 186"/>
                  <a:gd name="T2" fmla="*/ 211 w 212"/>
                  <a:gd name="T3" fmla="*/ 125 h 186"/>
                  <a:gd name="T4" fmla="*/ 175 w 212"/>
                  <a:gd name="T5" fmla="*/ 185 h 186"/>
                  <a:gd name="T6" fmla="*/ 0 w 212"/>
                  <a:gd name="T7" fmla="*/ 35 h 186"/>
                  <a:gd name="T8" fmla="*/ 35 w 212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86"/>
                  <a:gd name="T17" fmla="*/ 212 w 212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86">
                    <a:moveTo>
                      <a:pt x="35" y="0"/>
                    </a:moveTo>
                    <a:lnTo>
                      <a:pt x="211" y="125"/>
                    </a:lnTo>
                    <a:lnTo>
                      <a:pt x="175" y="185"/>
                    </a:lnTo>
                    <a:lnTo>
                      <a:pt x="0" y="3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8" name="Oval 131"/>
              <p:cNvSpPr>
                <a:spLocks noChangeArrowheads="1"/>
              </p:cNvSpPr>
              <p:nvPr/>
            </p:nvSpPr>
            <p:spPr bwMode="auto">
              <a:xfrm>
                <a:off x="2188" y="1970"/>
                <a:ext cx="53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9" name="Oval 132"/>
              <p:cNvSpPr>
                <a:spLocks noChangeArrowheads="1"/>
              </p:cNvSpPr>
              <p:nvPr/>
            </p:nvSpPr>
            <p:spPr bwMode="auto">
              <a:xfrm>
                <a:off x="2364" y="2095"/>
                <a:ext cx="84" cy="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20" name="Oval 133"/>
              <p:cNvSpPr>
                <a:spLocks noChangeArrowheads="1"/>
              </p:cNvSpPr>
              <p:nvPr/>
            </p:nvSpPr>
            <p:spPr bwMode="auto">
              <a:xfrm>
                <a:off x="2376" y="2108"/>
                <a:ext cx="60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JM" dirty="0" smtClean="0">
                <a:solidFill>
                  <a:schemeClr val="tx1"/>
                </a:solidFill>
              </a:rPr>
              <a:t>The Seven C’s of Writing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581400" y="1447800"/>
            <a:ext cx="4724400" cy="48320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Avoid wordy </a:t>
            </a:r>
            <a:r>
              <a:rPr lang="en-US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expressons</a:t>
            </a:r>
            <a:endParaRPr lang="en-US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Use brief and to the point sentences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Include relevant material to make the message concise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Conciseness saves time</a:t>
            </a: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219200" y="2209800"/>
            <a:ext cx="2285999" cy="1185863"/>
            <a:chOff x="3651" y="1882"/>
            <a:chExt cx="1490" cy="747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651" y="1882"/>
              <a:ext cx="1490" cy="747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shade val="60000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60000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699" y="2075"/>
              <a:ext cx="1392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90488" tIns="44450" rIns="90488" bIns="44450">
              <a:spAutoFit/>
            </a:bodyPr>
            <a:lstStyle/>
            <a:p>
              <a:pPr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Conciseness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11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304800" y="1143000"/>
            <a:ext cx="1295400" cy="2438400"/>
            <a:chOff x="258" y="1152"/>
            <a:chExt cx="2190" cy="2723"/>
          </a:xfrm>
        </p:grpSpPr>
        <p:grpSp>
          <p:nvGrpSpPr>
            <p:cNvPr id="14" name="Group 127"/>
            <p:cNvGrpSpPr>
              <a:grpSpLocks/>
            </p:cNvGrpSpPr>
            <p:nvPr/>
          </p:nvGrpSpPr>
          <p:grpSpPr bwMode="auto">
            <a:xfrm>
              <a:off x="258" y="1152"/>
              <a:ext cx="1787" cy="2723"/>
              <a:chOff x="258" y="1152"/>
              <a:chExt cx="1787" cy="2723"/>
            </a:xfrm>
          </p:grpSpPr>
          <p:grpSp>
            <p:nvGrpSpPr>
              <p:cNvPr id="22" name="Group 67"/>
              <p:cNvGrpSpPr>
                <a:grpSpLocks/>
              </p:cNvGrpSpPr>
              <p:nvPr/>
            </p:nvGrpSpPr>
            <p:grpSpPr bwMode="auto">
              <a:xfrm>
                <a:off x="587" y="1152"/>
                <a:ext cx="567" cy="969"/>
                <a:chOff x="587" y="1152"/>
                <a:chExt cx="567" cy="969"/>
              </a:xfrm>
            </p:grpSpPr>
            <p:grpSp>
              <p:nvGrpSpPr>
                <p:cNvPr id="82" name="Group 57"/>
                <p:cNvGrpSpPr>
                  <a:grpSpLocks/>
                </p:cNvGrpSpPr>
                <p:nvPr/>
              </p:nvGrpSpPr>
              <p:grpSpPr bwMode="auto">
                <a:xfrm>
                  <a:off x="653" y="1584"/>
                  <a:ext cx="501" cy="537"/>
                  <a:chOff x="653" y="1584"/>
                  <a:chExt cx="501" cy="537"/>
                </a:xfrm>
              </p:grpSpPr>
              <p:grpSp>
                <p:nvGrpSpPr>
                  <p:cNvPr id="9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89" y="1601"/>
                    <a:ext cx="465" cy="520"/>
                    <a:chOff x="689" y="1601"/>
                    <a:chExt cx="465" cy="520"/>
                  </a:xfrm>
                </p:grpSpPr>
                <p:grpSp>
                  <p:nvGrpSpPr>
                    <p:cNvPr id="94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9" y="1601"/>
                      <a:ext cx="465" cy="520"/>
                      <a:chOff x="689" y="1601"/>
                      <a:chExt cx="465" cy="520"/>
                    </a:xfrm>
                  </p:grpSpPr>
                  <p:grpSp>
                    <p:nvGrpSpPr>
                      <p:cNvPr id="117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" y="1601"/>
                        <a:ext cx="465" cy="520"/>
                        <a:chOff x="689" y="1601"/>
                        <a:chExt cx="465" cy="520"/>
                      </a:xfrm>
                    </p:grpSpPr>
                    <p:sp>
                      <p:nvSpPr>
                        <p:cNvPr id="12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1601"/>
                          <a:ext cx="415" cy="520"/>
                        </a:xfrm>
                        <a:custGeom>
                          <a:avLst/>
                          <a:gdLst>
                            <a:gd name="T0" fmla="*/ 355 w 415"/>
                            <a:gd name="T1" fmla="*/ 39 h 520"/>
                            <a:gd name="T2" fmla="*/ 347 w 415"/>
                            <a:gd name="T3" fmla="*/ 25 h 520"/>
                            <a:gd name="T4" fmla="*/ 322 w 415"/>
                            <a:gd name="T5" fmla="*/ 0 h 520"/>
                            <a:gd name="T6" fmla="*/ 182 w 415"/>
                            <a:gd name="T7" fmla="*/ 13 h 520"/>
                            <a:gd name="T8" fmla="*/ 57 w 415"/>
                            <a:gd name="T9" fmla="*/ 132 h 520"/>
                            <a:gd name="T10" fmla="*/ 0 w 415"/>
                            <a:gd name="T11" fmla="*/ 299 h 520"/>
                            <a:gd name="T12" fmla="*/ 19 w 415"/>
                            <a:gd name="T13" fmla="*/ 335 h 520"/>
                            <a:gd name="T14" fmla="*/ 80 w 415"/>
                            <a:gd name="T15" fmla="*/ 411 h 520"/>
                            <a:gd name="T16" fmla="*/ 79 w 415"/>
                            <a:gd name="T17" fmla="*/ 426 h 520"/>
                            <a:gd name="T18" fmla="*/ 82 w 415"/>
                            <a:gd name="T19" fmla="*/ 442 h 520"/>
                            <a:gd name="T20" fmla="*/ 90 w 415"/>
                            <a:gd name="T21" fmla="*/ 452 h 520"/>
                            <a:gd name="T22" fmla="*/ 103 w 415"/>
                            <a:gd name="T23" fmla="*/ 462 h 520"/>
                            <a:gd name="T24" fmla="*/ 116 w 415"/>
                            <a:gd name="T25" fmla="*/ 472 h 520"/>
                            <a:gd name="T26" fmla="*/ 129 w 415"/>
                            <a:gd name="T27" fmla="*/ 480 h 520"/>
                            <a:gd name="T28" fmla="*/ 143 w 415"/>
                            <a:gd name="T29" fmla="*/ 490 h 520"/>
                            <a:gd name="T30" fmla="*/ 160 w 415"/>
                            <a:gd name="T31" fmla="*/ 498 h 520"/>
                            <a:gd name="T32" fmla="*/ 174 w 415"/>
                            <a:gd name="T33" fmla="*/ 503 h 520"/>
                            <a:gd name="T34" fmla="*/ 194 w 415"/>
                            <a:gd name="T35" fmla="*/ 510 h 520"/>
                            <a:gd name="T36" fmla="*/ 212 w 415"/>
                            <a:gd name="T37" fmla="*/ 515 h 520"/>
                            <a:gd name="T38" fmla="*/ 230 w 415"/>
                            <a:gd name="T39" fmla="*/ 519 h 520"/>
                            <a:gd name="T40" fmla="*/ 246 w 415"/>
                            <a:gd name="T41" fmla="*/ 514 h 520"/>
                            <a:gd name="T42" fmla="*/ 256 w 415"/>
                            <a:gd name="T43" fmla="*/ 508 h 520"/>
                            <a:gd name="T44" fmla="*/ 269 w 415"/>
                            <a:gd name="T45" fmla="*/ 496 h 520"/>
                            <a:gd name="T46" fmla="*/ 277 w 415"/>
                            <a:gd name="T47" fmla="*/ 488 h 520"/>
                            <a:gd name="T48" fmla="*/ 288 w 415"/>
                            <a:gd name="T49" fmla="*/ 496 h 520"/>
                            <a:gd name="T50" fmla="*/ 302 w 415"/>
                            <a:gd name="T51" fmla="*/ 503 h 520"/>
                            <a:gd name="T52" fmla="*/ 322 w 415"/>
                            <a:gd name="T53" fmla="*/ 507 h 520"/>
                            <a:gd name="T54" fmla="*/ 337 w 415"/>
                            <a:gd name="T55" fmla="*/ 500 h 520"/>
                            <a:gd name="T56" fmla="*/ 349 w 415"/>
                            <a:gd name="T57" fmla="*/ 488 h 520"/>
                            <a:gd name="T58" fmla="*/ 358 w 415"/>
                            <a:gd name="T59" fmla="*/ 474 h 520"/>
                            <a:gd name="T60" fmla="*/ 364 w 415"/>
                            <a:gd name="T61" fmla="*/ 454 h 520"/>
                            <a:gd name="T62" fmla="*/ 414 w 415"/>
                            <a:gd name="T63" fmla="*/ 377 h 520"/>
                            <a:gd name="T64" fmla="*/ 369 w 415"/>
                            <a:gd name="T65" fmla="*/ 269 h 520"/>
                            <a:gd name="T66" fmla="*/ 355 w 415"/>
                            <a:gd name="T67" fmla="*/ 39 h 520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415"/>
                            <a:gd name="T103" fmla="*/ 0 h 520"/>
                            <a:gd name="T104" fmla="*/ 415 w 415"/>
                            <a:gd name="T105" fmla="*/ 520 h 520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415" h="520">
                              <a:moveTo>
                                <a:pt x="355" y="39"/>
                              </a:moveTo>
                              <a:lnTo>
                                <a:pt x="347" y="25"/>
                              </a:lnTo>
                              <a:lnTo>
                                <a:pt x="322" y="0"/>
                              </a:lnTo>
                              <a:lnTo>
                                <a:pt x="182" y="13"/>
                              </a:lnTo>
                              <a:lnTo>
                                <a:pt x="57" y="132"/>
                              </a:lnTo>
                              <a:lnTo>
                                <a:pt x="0" y="299"/>
                              </a:lnTo>
                              <a:lnTo>
                                <a:pt x="19" y="335"/>
                              </a:lnTo>
                              <a:lnTo>
                                <a:pt x="80" y="411"/>
                              </a:lnTo>
                              <a:lnTo>
                                <a:pt x="79" y="426"/>
                              </a:lnTo>
                              <a:lnTo>
                                <a:pt x="82" y="442"/>
                              </a:lnTo>
                              <a:lnTo>
                                <a:pt x="90" y="452"/>
                              </a:lnTo>
                              <a:lnTo>
                                <a:pt x="103" y="462"/>
                              </a:lnTo>
                              <a:lnTo>
                                <a:pt x="116" y="472"/>
                              </a:lnTo>
                              <a:lnTo>
                                <a:pt x="129" y="480"/>
                              </a:lnTo>
                              <a:lnTo>
                                <a:pt x="143" y="490"/>
                              </a:lnTo>
                              <a:lnTo>
                                <a:pt x="160" y="498"/>
                              </a:lnTo>
                              <a:lnTo>
                                <a:pt x="174" y="503"/>
                              </a:lnTo>
                              <a:lnTo>
                                <a:pt x="194" y="510"/>
                              </a:lnTo>
                              <a:lnTo>
                                <a:pt x="212" y="515"/>
                              </a:lnTo>
                              <a:lnTo>
                                <a:pt x="230" y="519"/>
                              </a:lnTo>
                              <a:lnTo>
                                <a:pt x="246" y="514"/>
                              </a:lnTo>
                              <a:lnTo>
                                <a:pt x="256" y="508"/>
                              </a:lnTo>
                              <a:lnTo>
                                <a:pt x="269" y="496"/>
                              </a:lnTo>
                              <a:lnTo>
                                <a:pt x="277" y="488"/>
                              </a:lnTo>
                              <a:lnTo>
                                <a:pt x="288" y="496"/>
                              </a:lnTo>
                              <a:lnTo>
                                <a:pt x="302" y="503"/>
                              </a:lnTo>
                              <a:lnTo>
                                <a:pt x="322" y="507"/>
                              </a:lnTo>
                              <a:lnTo>
                                <a:pt x="337" y="500"/>
                              </a:lnTo>
                              <a:lnTo>
                                <a:pt x="349" y="488"/>
                              </a:lnTo>
                              <a:lnTo>
                                <a:pt x="358" y="474"/>
                              </a:lnTo>
                              <a:lnTo>
                                <a:pt x="364" y="454"/>
                              </a:lnTo>
                              <a:lnTo>
                                <a:pt x="414" y="377"/>
                              </a:lnTo>
                              <a:lnTo>
                                <a:pt x="369" y="269"/>
                              </a:lnTo>
                              <a:lnTo>
                                <a:pt x="355" y="39"/>
                              </a:lnTo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7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9" y="1835"/>
                          <a:ext cx="92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8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" y="1892"/>
                          <a:ext cx="106" cy="122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9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8" y="1895"/>
                          <a:ext cx="136" cy="16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5" y="1982"/>
                          <a:ext cx="117" cy="13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18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0" y="1835"/>
                        <a:ext cx="428" cy="180"/>
                        <a:chOff x="710" y="1835"/>
                        <a:chExt cx="428" cy="180"/>
                      </a:xfrm>
                    </p:grpSpPr>
                    <p:sp>
                      <p:nvSpPr>
                        <p:cNvPr id="119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9" y="1835"/>
                          <a:ext cx="142" cy="16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0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0" y="1859"/>
                          <a:ext cx="60" cy="6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1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920"/>
                          <a:ext cx="155" cy="9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2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2" y="1918"/>
                          <a:ext cx="146" cy="8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3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2" y="1868"/>
                          <a:ext cx="59" cy="5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4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1847"/>
                          <a:ext cx="147" cy="143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5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0" y="1847"/>
                          <a:ext cx="146" cy="136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  <p:grpSp>
                  <p:nvGrpSpPr>
                    <p:cNvPr id="95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6" y="1630"/>
                      <a:ext cx="192" cy="305"/>
                      <a:chOff x="956" y="1630"/>
                      <a:chExt cx="192" cy="305"/>
                    </a:xfrm>
                  </p:grpSpPr>
                  <p:grpSp>
                    <p:nvGrpSpPr>
                      <p:cNvPr id="96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6" y="1630"/>
                        <a:ext cx="167" cy="222"/>
                        <a:chOff x="956" y="1630"/>
                        <a:chExt cx="167" cy="222"/>
                      </a:xfrm>
                    </p:grpSpPr>
                    <p:grpSp>
                      <p:nvGrpSpPr>
                        <p:cNvPr id="100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6" y="1630"/>
                          <a:ext cx="167" cy="222"/>
                          <a:chOff x="956" y="1630"/>
                          <a:chExt cx="167" cy="222"/>
                        </a:xfrm>
                      </p:grpSpPr>
                      <p:grpSp>
                        <p:nvGrpSpPr>
                          <p:cNvPr id="108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56" y="1654"/>
                            <a:ext cx="167" cy="198"/>
                            <a:chOff x="956" y="1654"/>
                            <a:chExt cx="167" cy="198"/>
                          </a:xfrm>
                        </p:grpSpPr>
                        <p:sp>
                          <p:nvSpPr>
                            <p:cNvPr id="115" name="Oval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6" y="1654"/>
                              <a:ext cx="114" cy="198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6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4" y="1654"/>
                              <a:ext cx="79" cy="175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9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64" y="1661"/>
                            <a:ext cx="158" cy="191"/>
                            <a:chOff x="964" y="1661"/>
                            <a:chExt cx="158" cy="191"/>
                          </a:xfrm>
                        </p:grpSpPr>
                        <p:sp>
                          <p:nvSpPr>
                            <p:cNvPr id="113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64" y="1662"/>
                              <a:ext cx="103" cy="19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4" name="Oval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2" y="1661"/>
                              <a:ext cx="80" cy="18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10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90" y="1630"/>
                            <a:ext cx="110" cy="69"/>
                            <a:chOff x="990" y="1630"/>
                            <a:chExt cx="110" cy="69"/>
                          </a:xfrm>
                        </p:grpSpPr>
                        <p:sp>
                          <p:nvSpPr>
                            <p:cNvPr id="111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63" y="1630"/>
                              <a:ext cx="37" cy="68"/>
                            </a:xfrm>
                            <a:custGeom>
                              <a:avLst/>
                              <a:gdLst>
                                <a:gd name="T0" fmla="*/ 0 w 37"/>
                                <a:gd name="T1" fmla="*/ 43 h 68"/>
                                <a:gd name="T2" fmla="*/ 9 w 37"/>
                                <a:gd name="T3" fmla="*/ 67 h 68"/>
                                <a:gd name="T4" fmla="*/ 36 w 37"/>
                                <a:gd name="T5" fmla="*/ 21 h 68"/>
                                <a:gd name="T6" fmla="*/ 26 w 37"/>
                                <a:gd name="T7" fmla="*/ 0 h 68"/>
                                <a:gd name="T8" fmla="*/ 0 w 37"/>
                                <a:gd name="T9" fmla="*/ 43 h 68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37"/>
                                <a:gd name="T16" fmla="*/ 0 h 68"/>
                                <a:gd name="T17" fmla="*/ 37 w 37"/>
                                <a:gd name="T18" fmla="*/ 68 h 68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37" h="68">
                                  <a:moveTo>
                                    <a:pt x="0" y="43"/>
                                  </a:moveTo>
                                  <a:lnTo>
                                    <a:pt x="9" y="67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26" y="0"/>
                                  </a:lnTo>
                                  <a:lnTo>
                                    <a:pt x="0" y="43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2" name="Freeform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90" y="1634"/>
                              <a:ext cx="74" cy="65"/>
                            </a:xfrm>
                            <a:custGeom>
                              <a:avLst/>
                              <a:gdLst>
                                <a:gd name="T0" fmla="*/ 10 w 74"/>
                                <a:gd name="T1" fmla="*/ 0 h 65"/>
                                <a:gd name="T2" fmla="*/ 73 w 74"/>
                                <a:gd name="T3" fmla="*/ 44 h 65"/>
                                <a:gd name="T4" fmla="*/ 70 w 74"/>
                                <a:gd name="T5" fmla="*/ 64 h 65"/>
                                <a:gd name="T6" fmla="*/ 0 w 74"/>
                                <a:gd name="T7" fmla="*/ 27 h 65"/>
                                <a:gd name="T8" fmla="*/ 10 w 74"/>
                                <a:gd name="T9" fmla="*/ 0 h 6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4"/>
                                <a:gd name="T16" fmla="*/ 0 h 65"/>
                                <a:gd name="T17" fmla="*/ 74 w 74"/>
                                <a:gd name="T18" fmla="*/ 65 h 6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4" h="65">
                                  <a:moveTo>
                                    <a:pt x="10" y="0"/>
                                  </a:moveTo>
                                  <a:lnTo>
                                    <a:pt x="73" y="44"/>
                                  </a:lnTo>
                                  <a:lnTo>
                                    <a:pt x="70" y="64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  <p:grpSp>
                      <p:nvGrpSpPr>
                        <p:cNvPr id="101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5" y="1763"/>
                          <a:ext cx="87" cy="82"/>
                          <a:chOff x="1035" y="1763"/>
                          <a:chExt cx="87" cy="82"/>
                        </a:xfrm>
                      </p:grpSpPr>
                      <p:grpSp>
                        <p:nvGrpSpPr>
                          <p:cNvPr id="102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5" y="1763"/>
                            <a:ext cx="36" cy="82"/>
                            <a:chOff x="1035" y="1763"/>
                            <a:chExt cx="36" cy="82"/>
                          </a:xfrm>
                        </p:grpSpPr>
                        <p:sp>
                          <p:nvSpPr>
                            <p:cNvPr id="106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0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7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5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3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3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3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3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86" y="1763"/>
                            <a:ext cx="36" cy="82"/>
                            <a:chOff x="1086" y="1763"/>
                            <a:chExt cx="36" cy="82"/>
                          </a:xfrm>
                        </p:grpSpPr>
                        <p:sp>
                          <p:nvSpPr>
                            <p:cNvPr id="104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91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5" name="Freeform 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86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2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2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2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5" y="1823"/>
                        <a:ext cx="113" cy="112"/>
                        <a:chOff x="1035" y="1823"/>
                        <a:chExt cx="113" cy="112"/>
                      </a:xfrm>
                    </p:grpSpPr>
                    <p:sp>
                      <p:nvSpPr>
                        <p:cNvPr id="98" name="Oval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5" y="1834"/>
                          <a:ext cx="107" cy="10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99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1" y="1823"/>
                          <a:ext cx="107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sp>
                <p:nvSpPr>
                  <p:cNvPr id="93" name="Freeform 56"/>
                  <p:cNvSpPr>
                    <a:spLocks/>
                  </p:cNvSpPr>
                  <p:nvPr/>
                </p:nvSpPr>
                <p:spPr bwMode="auto">
                  <a:xfrm>
                    <a:off x="653" y="1584"/>
                    <a:ext cx="316" cy="286"/>
                  </a:xfrm>
                  <a:custGeom>
                    <a:avLst/>
                    <a:gdLst>
                      <a:gd name="T0" fmla="*/ 39 w 316"/>
                      <a:gd name="T1" fmla="*/ 49 h 286"/>
                      <a:gd name="T2" fmla="*/ 23 w 316"/>
                      <a:gd name="T3" fmla="*/ 73 h 286"/>
                      <a:gd name="T4" fmla="*/ 10 w 316"/>
                      <a:gd name="T5" fmla="*/ 96 h 286"/>
                      <a:gd name="T6" fmla="*/ 3 w 316"/>
                      <a:gd name="T7" fmla="*/ 127 h 286"/>
                      <a:gd name="T8" fmla="*/ 0 w 316"/>
                      <a:gd name="T9" fmla="*/ 161 h 286"/>
                      <a:gd name="T10" fmla="*/ 2 w 316"/>
                      <a:gd name="T11" fmla="*/ 188 h 286"/>
                      <a:gd name="T12" fmla="*/ 9 w 316"/>
                      <a:gd name="T13" fmla="*/ 216 h 286"/>
                      <a:gd name="T14" fmla="*/ 19 w 316"/>
                      <a:gd name="T15" fmla="*/ 241 h 286"/>
                      <a:gd name="T16" fmla="*/ 32 w 316"/>
                      <a:gd name="T17" fmla="*/ 265 h 286"/>
                      <a:gd name="T18" fmla="*/ 45 w 316"/>
                      <a:gd name="T19" fmla="*/ 285 h 286"/>
                      <a:gd name="T20" fmla="*/ 56 w 316"/>
                      <a:gd name="T21" fmla="*/ 273 h 286"/>
                      <a:gd name="T22" fmla="*/ 67 w 316"/>
                      <a:gd name="T23" fmla="*/ 262 h 286"/>
                      <a:gd name="T24" fmla="*/ 82 w 316"/>
                      <a:gd name="T25" fmla="*/ 257 h 286"/>
                      <a:gd name="T26" fmla="*/ 97 w 316"/>
                      <a:gd name="T27" fmla="*/ 253 h 286"/>
                      <a:gd name="T28" fmla="*/ 113 w 316"/>
                      <a:gd name="T29" fmla="*/ 256 h 286"/>
                      <a:gd name="T30" fmla="*/ 131 w 316"/>
                      <a:gd name="T31" fmla="*/ 261 h 286"/>
                      <a:gd name="T32" fmla="*/ 144 w 316"/>
                      <a:gd name="T33" fmla="*/ 270 h 286"/>
                      <a:gd name="T34" fmla="*/ 154 w 316"/>
                      <a:gd name="T35" fmla="*/ 274 h 286"/>
                      <a:gd name="T36" fmla="*/ 153 w 316"/>
                      <a:gd name="T37" fmla="*/ 238 h 286"/>
                      <a:gd name="T38" fmla="*/ 157 w 316"/>
                      <a:gd name="T39" fmla="*/ 212 h 286"/>
                      <a:gd name="T40" fmla="*/ 164 w 316"/>
                      <a:gd name="T41" fmla="*/ 188 h 286"/>
                      <a:gd name="T42" fmla="*/ 176 w 316"/>
                      <a:gd name="T43" fmla="*/ 164 h 286"/>
                      <a:gd name="T44" fmla="*/ 190 w 316"/>
                      <a:gd name="T45" fmla="*/ 142 h 286"/>
                      <a:gd name="T46" fmla="*/ 204 w 316"/>
                      <a:gd name="T47" fmla="*/ 121 h 286"/>
                      <a:gd name="T48" fmla="*/ 222 w 316"/>
                      <a:gd name="T49" fmla="*/ 97 h 286"/>
                      <a:gd name="T50" fmla="*/ 241 w 316"/>
                      <a:gd name="T51" fmla="*/ 79 h 286"/>
                      <a:gd name="T52" fmla="*/ 263 w 316"/>
                      <a:gd name="T53" fmla="*/ 63 h 286"/>
                      <a:gd name="T54" fmla="*/ 285 w 316"/>
                      <a:gd name="T55" fmla="*/ 48 h 286"/>
                      <a:gd name="T56" fmla="*/ 315 w 316"/>
                      <a:gd name="T57" fmla="*/ 29 h 286"/>
                      <a:gd name="T58" fmla="*/ 181 w 316"/>
                      <a:gd name="T59" fmla="*/ 0 h 286"/>
                      <a:gd name="T60" fmla="*/ 39 w 316"/>
                      <a:gd name="T61" fmla="*/ 49 h 28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16"/>
                      <a:gd name="T94" fmla="*/ 0 h 286"/>
                      <a:gd name="T95" fmla="*/ 316 w 316"/>
                      <a:gd name="T96" fmla="*/ 286 h 28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16" h="286">
                        <a:moveTo>
                          <a:pt x="39" y="49"/>
                        </a:moveTo>
                        <a:lnTo>
                          <a:pt x="23" y="73"/>
                        </a:lnTo>
                        <a:lnTo>
                          <a:pt x="10" y="96"/>
                        </a:lnTo>
                        <a:lnTo>
                          <a:pt x="3" y="127"/>
                        </a:lnTo>
                        <a:lnTo>
                          <a:pt x="0" y="161"/>
                        </a:lnTo>
                        <a:lnTo>
                          <a:pt x="2" y="188"/>
                        </a:lnTo>
                        <a:lnTo>
                          <a:pt x="9" y="216"/>
                        </a:lnTo>
                        <a:lnTo>
                          <a:pt x="19" y="241"/>
                        </a:lnTo>
                        <a:lnTo>
                          <a:pt x="32" y="265"/>
                        </a:lnTo>
                        <a:lnTo>
                          <a:pt x="45" y="285"/>
                        </a:lnTo>
                        <a:lnTo>
                          <a:pt x="56" y="273"/>
                        </a:lnTo>
                        <a:lnTo>
                          <a:pt x="67" y="262"/>
                        </a:lnTo>
                        <a:lnTo>
                          <a:pt x="82" y="257"/>
                        </a:lnTo>
                        <a:lnTo>
                          <a:pt x="97" y="253"/>
                        </a:lnTo>
                        <a:lnTo>
                          <a:pt x="113" y="256"/>
                        </a:lnTo>
                        <a:lnTo>
                          <a:pt x="131" y="261"/>
                        </a:lnTo>
                        <a:lnTo>
                          <a:pt x="144" y="270"/>
                        </a:lnTo>
                        <a:lnTo>
                          <a:pt x="154" y="274"/>
                        </a:lnTo>
                        <a:lnTo>
                          <a:pt x="153" y="238"/>
                        </a:lnTo>
                        <a:lnTo>
                          <a:pt x="157" y="212"/>
                        </a:lnTo>
                        <a:lnTo>
                          <a:pt x="164" y="188"/>
                        </a:lnTo>
                        <a:lnTo>
                          <a:pt x="176" y="164"/>
                        </a:lnTo>
                        <a:lnTo>
                          <a:pt x="190" y="142"/>
                        </a:lnTo>
                        <a:lnTo>
                          <a:pt x="204" y="121"/>
                        </a:lnTo>
                        <a:lnTo>
                          <a:pt x="222" y="97"/>
                        </a:lnTo>
                        <a:lnTo>
                          <a:pt x="241" y="79"/>
                        </a:lnTo>
                        <a:lnTo>
                          <a:pt x="263" y="63"/>
                        </a:lnTo>
                        <a:lnTo>
                          <a:pt x="285" y="48"/>
                        </a:lnTo>
                        <a:lnTo>
                          <a:pt x="315" y="29"/>
                        </a:lnTo>
                        <a:lnTo>
                          <a:pt x="181" y="0"/>
                        </a:lnTo>
                        <a:lnTo>
                          <a:pt x="39" y="49"/>
                        </a:lnTo>
                      </a:path>
                    </a:pathLst>
                  </a:custGeom>
                  <a:solidFill>
                    <a:srgbClr val="5F5F5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83" name="Group 66"/>
                <p:cNvGrpSpPr>
                  <a:grpSpLocks/>
                </p:cNvGrpSpPr>
                <p:nvPr/>
              </p:nvGrpSpPr>
              <p:grpSpPr bwMode="auto">
                <a:xfrm>
                  <a:off x="587" y="1152"/>
                  <a:ext cx="558" cy="618"/>
                  <a:chOff x="587" y="1152"/>
                  <a:chExt cx="558" cy="618"/>
                </a:xfrm>
              </p:grpSpPr>
              <p:grpSp>
                <p:nvGrpSpPr>
                  <p:cNvPr id="8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94" y="1152"/>
                    <a:ext cx="400" cy="284"/>
                    <a:chOff x="694" y="1152"/>
                    <a:chExt cx="400" cy="284"/>
                  </a:xfrm>
                </p:grpSpPr>
                <p:sp>
                  <p:nvSpPr>
                    <p:cNvPr id="9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94" y="1181"/>
                      <a:ext cx="399" cy="255"/>
                    </a:xfrm>
                    <a:custGeom>
                      <a:avLst/>
                      <a:gdLst>
                        <a:gd name="T0" fmla="*/ 0 w 399"/>
                        <a:gd name="T1" fmla="*/ 0 h 255"/>
                        <a:gd name="T2" fmla="*/ 10 w 399"/>
                        <a:gd name="T3" fmla="*/ 254 h 255"/>
                        <a:gd name="T4" fmla="*/ 386 w 399"/>
                        <a:gd name="T5" fmla="*/ 253 h 255"/>
                        <a:gd name="T6" fmla="*/ 398 w 399"/>
                        <a:gd name="T7" fmla="*/ 0 h 255"/>
                        <a:gd name="T8" fmla="*/ 0 w 399"/>
                        <a:gd name="T9" fmla="*/ 0 h 2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9"/>
                        <a:gd name="T16" fmla="*/ 0 h 255"/>
                        <a:gd name="T17" fmla="*/ 399 w 399"/>
                        <a:gd name="T18" fmla="*/ 255 h 2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9" h="255">
                          <a:moveTo>
                            <a:pt x="0" y="0"/>
                          </a:moveTo>
                          <a:lnTo>
                            <a:pt x="10" y="254"/>
                          </a:lnTo>
                          <a:lnTo>
                            <a:pt x="386" y="253"/>
                          </a:lnTo>
                          <a:lnTo>
                            <a:pt x="3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  <p:sp>
                  <p:nvSpPr>
                    <p:cNvPr id="9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" y="1152"/>
                      <a:ext cx="400" cy="62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029"/>
                    </a:p>
                  </p:txBody>
                </p:sp>
              </p:grpSp>
              <p:grpSp>
                <p:nvGrpSpPr>
                  <p:cNvPr id="85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87" y="1329"/>
                    <a:ext cx="558" cy="441"/>
                    <a:chOff x="587" y="1329"/>
                    <a:chExt cx="558" cy="441"/>
                  </a:xfrm>
                </p:grpSpPr>
                <p:grpSp>
                  <p:nvGrpSpPr>
                    <p:cNvPr id="86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2" y="1329"/>
                      <a:ext cx="384" cy="285"/>
                      <a:chOff x="702" y="1329"/>
                      <a:chExt cx="384" cy="285"/>
                    </a:xfrm>
                  </p:grpSpPr>
                  <p:sp>
                    <p:nvSpPr>
                      <p:cNvPr id="88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2" y="1382"/>
                        <a:ext cx="382" cy="232"/>
                      </a:xfrm>
                      <a:custGeom>
                        <a:avLst/>
                        <a:gdLst>
                          <a:gd name="T0" fmla="*/ 0 w 382"/>
                          <a:gd name="T1" fmla="*/ 0 h 232"/>
                          <a:gd name="T2" fmla="*/ 10 w 382"/>
                          <a:gd name="T3" fmla="*/ 219 h 232"/>
                          <a:gd name="T4" fmla="*/ 374 w 382"/>
                          <a:gd name="T5" fmla="*/ 231 h 232"/>
                          <a:gd name="T6" fmla="*/ 381 w 382"/>
                          <a:gd name="T7" fmla="*/ 0 h 232"/>
                          <a:gd name="T8" fmla="*/ 0 w 382"/>
                          <a:gd name="T9" fmla="*/ 0 h 2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82"/>
                          <a:gd name="T16" fmla="*/ 0 h 232"/>
                          <a:gd name="T17" fmla="*/ 382 w 382"/>
                          <a:gd name="T18" fmla="*/ 232 h 2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82" h="232">
                            <a:moveTo>
                              <a:pt x="0" y="0"/>
                            </a:moveTo>
                            <a:lnTo>
                              <a:pt x="10" y="219"/>
                            </a:lnTo>
                            <a:lnTo>
                              <a:pt x="374" y="231"/>
                            </a:lnTo>
                            <a:lnTo>
                              <a:pt x="38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89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329"/>
                        <a:ext cx="382" cy="11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sp>
                  <p:nvSpPr>
                    <p:cNvPr id="87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587" y="1568"/>
                      <a:ext cx="558" cy="202"/>
                    </a:xfrm>
                    <a:custGeom>
                      <a:avLst/>
                      <a:gdLst>
                        <a:gd name="T0" fmla="*/ 123 w 558"/>
                        <a:gd name="T1" fmla="*/ 4 h 202"/>
                        <a:gd name="T2" fmla="*/ 154 w 558"/>
                        <a:gd name="T3" fmla="*/ 0 h 202"/>
                        <a:gd name="T4" fmla="*/ 197 w 558"/>
                        <a:gd name="T5" fmla="*/ 0 h 202"/>
                        <a:gd name="T6" fmla="*/ 245 w 558"/>
                        <a:gd name="T7" fmla="*/ 4 h 202"/>
                        <a:gd name="T8" fmla="*/ 288 w 558"/>
                        <a:gd name="T9" fmla="*/ 12 h 202"/>
                        <a:gd name="T10" fmla="*/ 331 w 558"/>
                        <a:gd name="T11" fmla="*/ 21 h 202"/>
                        <a:gd name="T12" fmla="*/ 377 w 558"/>
                        <a:gd name="T13" fmla="*/ 29 h 202"/>
                        <a:gd name="T14" fmla="*/ 411 w 558"/>
                        <a:gd name="T15" fmla="*/ 35 h 202"/>
                        <a:gd name="T16" fmla="*/ 436 w 558"/>
                        <a:gd name="T17" fmla="*/ 36 h 202"/>
                        <a:gd name="T18" fmla="*/ 472 w 558"/>
                        <a:gd name="T19" fmla="*/ 35 h 202"/>
                        <a:gd name="T20" fmla="*/ 505 w 558"/>
                        <a:gd name="T21" fmla="*/ 33 h 202"/>
                        <a:gd name="T22" fmla="*/ 527 w 558"/>
                        <a:gd name="T23" fmla="*/ 29 h 202"/>
                        <a:gd name="T24" fmla="*/ 557 w 558"/>
                        <a:gd name="T25" fmla="*/ 27 h 202"/>
                        <a:gd name="T26" fmla="*/ 557 w 558"/>
                        <a:gd name="T27" fmla="*/ 45 h 202"/>
                        <a:gd name="T28" fmla="*/ 528 w 558"/>
                        <a:gd name="T29" fmla="*/ 51 h 202"/>
                        <a:gd name="T30" fmla="*/ 493 w 558"/>
                        <a:gd name="T31" fmla="*/ 52 h 202"/>
                        <a:gd name="T32" fmla="*/ 449 w 558"/>
                        <a:gd name="T33" fmla="*/ 53 h 202"/>
                        <a:gd name="T34" fmla="*/ 400 w 558"/>
                        <a:gd name="T35" fmla="*/ 52 h 202"/>
                        <a:gd name="T36" fmla="*/ 352 w 558"/>
                        <a:gd name="T37" fmla="*/ 52 h 202"/>
                        <a:gd name="T38" fmla="*/ 303 w 558"/>
                        <a:gd name="T39" fmla="*/ 51 h 202"/>
                        <a:gd name="T40" fmla="*/ 255 w 558"/>
                        <a:gd name="T41" fmla="*/ 51 h 202"/>
                        <a:gd name="T42" fmla="*/ 219 w 558"/>
                        <a:gd name="T43" fmla="*/ 52 h 202"/>
                        <a:gd name="T44" fmla="*/ 187 w 558"/>
                        <a:gd name="T45" fmla="*/ 59 h 202"/>
                        <a:gd name="T46" fmla="*/ 157 w 558"/>
                        <a:gd name="T47" fmla="*/ 69 h 202"/>
                        <a:gd name="T48" fmla="*/ 131 w 558"/>
                        <a:gd name="T49" fmla="*/ 83 h 202"/>
                        <a:gd name="T50" fmla="*/ 110 w 558"/>
                        <a:gd name="T51" fmla="*/ 99 h 202"/>
                        <a:gd name="T52" fmla="*/ 91 w 558"/>
                        <a:gd name="T53" fmla="*/ 118 h 202"/>
                        <a:gd name="T54" fmla="*/ 79 w 558"/>
                        <a:gd name="T55" fmla="*/ 140 h 202"/>
                        <a:gd name="T56" fmla="*/ 70 w 558"/>
                        <a:gd name="T57" fmla="*/ 158 h 202"/>
                        <a:gd name="T58" fmla="*/ 68 w 558"/>
                        <a:gd name="T59" fmla="*/ 178 h 202"/>
                        <a:gd name="T60" fmla="*/ 70 w 558"/>
                        <a:gd name="T61" fmla="*/ 201 h 202"/>
                        <a:gd name="T62" fmla="*/ 50 w 558"/>
                        <a:gd name="T63" fmla="*/ 196 h 202"/>
                        <a:gd name="T64" fmla="*/ 37 w 558"/>
                        <a:gd name="T65" fmla="*/ 189 h 202"/>
                        <a:gd name="T66" fmla="*/ 21 w 558"/>
                        <a:gd name="T67" fmla="*/ 176 h 202"/>
                        <a:gd name="T68" fmla="*/ 8 w 558"/>
                        <a:gd name="T69" fmla="*/ 158 h 202"/>
                        <a:gd name="T70" fmla="*/ 1 w 558"/>
                        <a:gd name="T71" fmla="*/ 140 h 202"/>
                        <a:gd name="T72" fmla="*/ 0 w 558"/>
                        <a:gd name="T73" fmla="*/ 117 h 202"/>
                        <a:gd name="T74" fmla="*/ 1 w 558"/>
                        <a:gd name="T75" fmla="*/ 96 h 202"/>
                        <a:gd name="T76" fmla="*/ 6 w 558"/>
                        <a:gd name="T77" fmla="*/ 77 h 202"/>
                        <a:gd name="T78" fmla="*/ 14 w 558"/>
                        <a:gd name="T79" fmla="*/ 63 h 202"/>
                        <a:gd name="T80" fmla="*/ 27 w 558"/>
                        <a:gd name="T81" fmla="*/ 51 h 202"/>
                        <a:gd name="T82" fmla="*/ 42 w 558"/>
                        <a:gd name="T83" fmla="*/ 39 h 202"/>
                        <a:gd name="T84" fmla="*/ 60 w 558"/>
                        <a:gd name="T85" fmla="*/ 27 h 202"/>
                        <a:gd name="T86" fmla="*/ 80 w 558"/>
                        <a:gd name="T87" fmla="*/ 17 h 202"/>
                        <a:gd name="T88" fmla="*/ 101 w 558"/>
                        <a:gd name="T89" fmla="*/ 11 h 202"/>
                        <a:gd name="T90" fmla="*/ 123 w 558"/>
                        <a:gd name="T91" fmla="*/ 4 h 202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58"/>
                        <a:gd name="T139" fmla="*/ 0 h 202"/>
                        <a:gd name="T140" fmla="*/ 558 w 558"/>
                        <a:gd name="T141" fmla="*/ 202 h 202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58" h="202">
                          <a:moveTo>
                            <a:pt x="123" y="4"/>
                          </a:moveTo>
                          <a:lnTo>
                            <a:pt x="154" y="0"/>
                          </a:lnTo>
                          <a:lnTo>
                            <a:pt x="197" y="0"/>
                          </a:lnTo>
                          <a:lnTo>
                            <a:pt x="245" y="4"/>
                          </a:lnTo>
                          <a:lnTo>
                            <a:pt x="288" y="12"/>
                          </a:lnTo>
                          <a:lnTo>
                            <a:pt x="331" y="21"/>
                          </a:lnTo>
                          <a:lnTo>
                            <a:pt x="377" y="29"/>
                          </a:lnTo>
                          <a:lnTo>
                            <a:pt x="411" y="35"/>
                          </a:lnTo>
                          <a:lnTo>
                            <a:pt x="436" y="36"/>
                          </a:lnTo>
                          <a:lnTo>
                            <a:pt x="472" y="35"/>
                          </a:lnTo>
                          <a:lnTo>
                            <a:pt x="505" y="33"/>
                          </a:lnTo>
                          <a:lnTo>
                            <a:pt x="527" y="29"/>
                          </a:lnTo>
                          <a:lnTo>
                            <a:pt x="557" y="27"/>
                          </a:lnTo>
                          <a:lnTo>
                            <a:pt x="557" y="45"/>
                          </a:lnTo>
                          <a:lnTo>
                            <a:pt x="528" y="51"/>
                          </a:lnTo>
                          <a:lnTo>
                            <a:pt x="493" y="52"/>
                          </a:lnTo>
                          <a:lnTo>
                            <a:pt x="449" y="53"/>
                          </a:lnTo>
                          <a:lnTo>
                            <a:pt x="400" y="52"/>
                          </a:lnTo>
                          <a:lnTo>
                            <a:pt x="352" y="52"/>
                          </a:lnTo>
                          <a:lnTo>
                            <a:pt x="303" y="51"/>
                          </a:lnTo>
                          <a:lnTo>
                            <a:pt x="255" y="51"/>
                          </a:lnTo>
                          <a:lnTo>
                            <a:pt x="219" y="52"/>
                          </a:lnTo>
                          <a:lnTo>
                            <a:pt x="187" y="59"/>
                          </a:lnTo>
                          <a:lnTo>
                            <a:pt x="157" y="69"/>
                          </a:lnTo>
                          <a:lnTo>
                            <a:pt x="131" y="83"/>
                          </a:lnTo>
                          <a:lnTo>
                            <a:pt x="110" y="99"/>
                          </a:lnTo>
                          <a:lnTo>
                            <a:pt x="91" y="118"/>
                          </a:lnTo>
                          <a:lnTo>
                            <a:pt x="79" y="140"/>
                          </a:lnTo>
                          <a:lnTo>
                            <a:pt x="70" y="158"/>
                          </a:lnTo>
                          <a:lnTo>
                            <a:pt x="68" y="178"/>
                          </a:lnTo>
                          <a:lnTo>
                            <a:pt x="70" y="201"/>
                          </a:lnTo>
                          <a:lnTo>
                            <a:pt x="50" y="196"/>
                          </a:lnTo>
                          <a:lnTo>
                            <a:pt x="37" y="189"/>
                          </a:lnTo>
                          <a:lnTo>
                            <a:pt x="21" y="176"/>
                          </a:lnTo>
                          <a:lnTo>
                            <a:pt x="8" y="158"/>
                          </a:lnTo>
                          <a:lnTo>
                            <a:pt x="1" y="140"/>
                          </a:lnTo>
                          <a:lnTo>
                            <a:pt x="0" y="117"/>
                          </a:lnTo>
                          <a:lnTo>
                            <a:pt x="1" y="96"/>
                          </a:lnTo>
                          <a:lnTo>
                            <a:pt x="6" y="77"/>
                          </a:lnTo>
                          <a:lnTo>
                            <a:pt x="14" y="63"/>
                          </a:lnTo>
                          <a:lnTo>
                            <a:pt x="27" y="51"/>
                          </a:lnTo>
                          <a:lnTo>
                            <a:pt x="42" y="39"/>
                          </a:lnTo>
                          <a:lnTo>
                            <a:pt x="60" y="27"/>
                          </a:lnTo>
                          <a:lnTo>
                            <a:pt x="80" y="17"/>
                          </a:lnTo>
                          <a:lnTo>
                            <a:pt x="101" y="11"/>
                          </a:lnTo>
                          <a:lnTo>
                            <a:pt x="123" y="4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</p:grpSp>
            </p:grpSp>
          </p:grpSp>
          <p:grpSp>
            <p:nvGrpSpPr>
              <p:cNvPr id="23" name="Group 126"/>
              <p:cNvGrpSpPr>
                <a:grpSpLocks/>
              </p:cNvGrpSpPr>
              <p:nvPr/>
            </p:nvGrpSpPr>
            <p:grpSpPr bwMode="auto">
              <a:xfrm>
                <a:off x="258" y="1490"/>
                <a:ext cx="1787" cy="2385"/>
                <a:chOff x="258" y="1490"/>
                <a:chExt cx="1787" cy="2385"/>
              </a:xfrm>
            </p:grpSpPr>
            <p:grpSp>
              <p:nvGrpSpPr>
                <p:cNvPr id="24" name="Group 70"/>
                <p:cNvGrpSpPr>
                  <a:grpSpLocks/>
                </p:cNvGrpSpPr>
                <p:nvPr/>
              </p:nvGrpSpPr>
              <p:grpSpPr bwMode="auto">
                <a:xfrm>
                  <a:off x="562" y="3415"/>
                  <a:ext cx="1145" cy="460"/>
                  <a:chOff x="562" y="3415"/>
                  <a:chExt cx="1145" cy="460"/>
                </a:xfrm>
              </p:grpSpPr>
              <p:sp>
                <p:nvSpPr>
                  <p:cNvPr id="80" name="Freeform 68"/>
                  <p:cNvSpPr>
                    <a:spLocks/>
                  </p:cNvSpPr>
                  <p:nvPr/>
                </p:nvSpPr>
                <p:spPr bwMode="auto">
                  <a:xfrm>
                    <a:off x="1182" y="3460"/>
                    <a:ext cx="525" cy="323"/>
                  </a:xfrm>
                  <a:custGeom>
                    <a:avLst/>
                    <a:gdLst>
                      <a:gd name="T0" fmla="*/ 67 w 525"/>
                      <a:gd name="T1" fmla="*/ 11 h 323"/>
                      <a:gd name="T2" fmla="*/ 53 w 525"/>
                      <a:gd name="T3" fmla="*/ 23 h 323"/>
                      <a:gd name="T4" fmla="*/ 40 w 525"/>
                      <a:gd name="T5" fmla="*/ 41 h 323"/>
                      <a:gd name="T6" fmla="*/ 24 w 525"/>
                      <a:gd name="T7" fmla="*/ 67 h 323"/>
                      <a:gd name="T8" fmla="*/ 13 w 525"/>
                      <a:gd name="T9" fmla="*/ 90 h 323"/>
                      <a:gd name="T10" fmla="*/ 5 w 525"/>
                      <a:gd name="T11" fmla="*/ 118 h 323"/>
                      <a:gd name="T12" fmla="*/ 0 w 525"/>
                      <a:gd name="T13" fmla="*/ 152 h 323"/>
                      <a:gd name="T14" fmla="*/ 5 w 525"/>
                      <a:gd name="T15" fmla="*/ 184 h 323"/>
                      <a:gd name="T16" fmla="*/ 17 w 525"/>
                      <a:gd name="T17" fmla="*/ 220 h 323"/>
                      <a:gd name="T18" fmla="*/ 30 w 525"/>
                      <a:gd name="T19" fmla="*/ 226 h 323"/>
                      <a:gd name="T20" fmla="*/ 62 w 525"/>
                      <a:gd name="T21" fmla="*/ 225 h 323"/>
                      <a:gd name="T22" fmla="*/ 67 w 525"/>
                      <a:gd name="T23" fmla="*/ 246 h 323"/>
                      <a:gd name="T24" fmla="*/ 77 w 525"/>
                      <a:gd name="T25" fmla="*/ 274 h 323"/>
                      <a:gd name="T26" fmla="*/ 92 w 525"/>
                      <a:gd name="T27" fmla="*/ 285 h 323"/>
                      <a:gd name="T28" fmla="*/ 120 w 525"/>
                      <a:gd name="T29" fmla="*/ 299 h 323"/>
                      <a:gd name="T30" fmla="*/ 150 w 525"/>
                      <a:gd name="T31" fmla="*/ 310 h 323"/>
                      <a:gd name="T32" fmla="*/ 186 w 525"/>
                      <a:gd name="T33" fmla="*/ 318 h 323"/>
                      <a:gd name="T34" fmla="*/ 220 w 525"/>
                      <a:gd name="T35" fmla="*/ 322 h 323"/>
                      <a:gd name="T36" fmla="*/ 257 w 525"/>
                      <a:gd name="T37" fmla="*/ 321 h 323"/>
                      <a:gd name="T38" fmla="*/ 295 w 525"/>
                      <a:gd name="T39" fmla="*/ 317 h 323"/>
                      <a:gd name="T40" fmla="*/ 331 w 525"/>
                      <a:gd name="T41" fmla="*/ 310 h 323"/>
                      <a:gd name="T42" fmla="*/ 372 w 525"/>
                      <a:gd name="T43" fmla="*/ 299 h 323"/>
                      <a:gd name="T44" fmla="*/ 410 w 525"/>
                      <a:gd name="T45" fmla="*/ 286 h 323"/>
                      <a:gd name="T46" fmla="*/ 440 w 525"/>
                      <a:gd name="T47" fmla="*/ 270 h 323"/>
                      <a:gd name="T48" fmla="*/ 467 w 525"/>
                      <a:gd name="T49" fmla="*/ 253 h 323"/>
                      <a:gd name="T50" fmla="*/ 495 w 525"/>
                      <a:gd name="T51" fmla="*/ 229 h 323"/>
                      <a:gd name="T52" fmla="*/ 509 w 525"/>
                      <a:gd name="T53" fmla="*/ 209 h 323"/>
                      <a:gd name="T54" fmla="*/ 519 w 525"/>
                      <a:gd name="T55" fmla="*/ 188 h 323"/>
                      <a:gd name="T56" fmla="*/ 524 w 525"/>
                      <a:gd name="T57" fmla="*/ 172 h 323"/>
                      <a:gd name="T58" fmla="*/ 522 w 525"/>
                      <a:gd name="T59" fmla="*/ 150 h 323"/>
                      <a:gd name="T60" fmla="*/ 514 w 525"/>
                      <a:gd name="T61" fmla="*/ 130 h 323"/>
                      <a:gd name="T62" fmla="*/ 505 w 525"/>
                      <a:gd name="T63" fmla="*/ 116 h 323"/>
                      <a:gd name="T64" fmla="*/ 491 w 525"/>
                      <a:gd name="T65" fmla="*/ 106 h 323"/>
                      <a:gd name="T66" fmla="*/ 475 w 525"/>
                      <a:gd name="T67" fmla="*/ 100 h 323"/>
                      <a:gd name="T68" fmla="*/ 445 w 525"/>
                      <a:gd name="T69" fmla="*/ 89 h 323"/>
                      <a:gd name="T70" fmla="*/ 395 w 525"/>
                      <a:gd name="T71" fmla="*/ 72 h 323"/>
                      <a:gd name="T72" fmla="*/ 345 w 525"/>
                      <a:gd name="T73" fmla="*/ 55 h 323"/>
                      <a:gd name="T74" fmla="*/ 296 w 525"/>
                      <a:gd name="T75" fmla="*/ 41 h 323"/>
                      <a:gd name="T76" fmla="*/ 268 w 525"/>
                      <a:gd name="T77" fmla="*/ 35 h 323"/>
                      <a:gd name="T78" fmla="*/ 257 w 525"/>
                      <a:gd name="T79" fmla="*/ 23 h 323"/>
                      <a:gd name="T80" fmla="*/ 228 w 525"/>
                      <a:gd name="T81" fmla="*/ 0 h 323"/>
                      <a:gd name="T82" fmla="*/ 67 w 525"/>
                      <a:gd name="T83" fmla="*/ 11 h 32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5"/>
                      <a:gd name="T127" fmla="*/ 0 h 323"/>
                      <a:gd name="T128" fmla="*/ 525 w 525"/>
                      <a:gd name="T129" fmla="*/ 323 h 32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5" h="323">
                        <a:moveTo>
                          <a:pt x="67" y="11"/>
                        </a:moveTo>
                        <a:lnTo>
                          <a:pt x="53" y="23"/>
                        </a:lnTo>
                        <a:lnTo>
                          <a:pt x="40" y="41"/>
                        </a:lnTo>
                        <a:lnTo>
                          <a:pt x="24" y="67"/>
                        </a:lnTo>
                        <a:lnTo>
                          <a:pt x="13" y="90"/>
                        </a:lnTo>
                        <a:lnTo>
                          <a:pt x="5" y="118"/>
                        </a:lnTo>
                        <a:lnTo>
                          <a:pt x="0" y="152"/>
                        </a:lnTo>
                        <a:lnTo>
                          <a:pt x="5" y="184"/>
                        </a:lnTo>
                        <a:lnTo>
                          <a:pt x="17" y="220"/>
                        </a:lnTo>
                        <a:lnTo>
                          <a:pt x="30" y="226"/>
                        </a:lnTo>
                        <a:lnTo>
                          <a:pt x="62" y="225"/>
                        </a:lnTo>
                        <a:lnTo>
                          <a:pt x="67" y="246"/>
                        </a:lnTo>
                        <a:lnTo>
                          <a:pt x="77" y="274"/>
                        </a:lnTo>
                        <a:lnTo>
                          <a:pt x="92" y="285"/>
                        </a:lnTo>
                        <a:lnTo>
                          <a:pt x="120" y="299"/>
                        </a:lnTo>
                        <a:lnTo>
                          <a:pt x="150" y="310"/>
                        </a:lnTo>
                        <a:lnTo>
                          <a:pt x="186" y="318"/>
                        </a:lnTo>
                        <a:lnTo>
                          <a:pt x="220" y="322"/>
                        </a:lnTo>
                        <a:lnTo>
                          <a:pt x="257" y="321"/>
                        </a:lnTo>
                        <a:lnTo>
                          <a:pt x="295" y="317"/>
                        </a:lnTo>
                        <a:lnTo>
                          <a:pt x="331" y="310"/>
                        </a:lnTo>
                        <a:lnTo>
                          <a:pt x="372" y="299"/>
                        </a:lnTo>
                        <a:lnTo>
                          <a:pt x="410" y="286"/>
                        </a:lnTo>
                        <a:lnTo>
                          <a:pt x="440" y="270"/>
                        </a:lnTo>
                        <a:lnTo>
                          <a:pt x="467" y="253"/>
                        </a:lnTo>
                        <a:lnTo>
                          <a:pt x="495" y="229"/>
                        </a:lnTo>
                        <a:lnTo>
                          <a:pt x="509" y="209"/>
                        </a:lnTo>
                        <a:lnTo>
                          <a:pt x="519" y="188"/>
                        </a:lnTo>
                        <a:lnTo>
                          <a:pt x="524" y="172"/>
                        </a:lnTo>
                        <a:lnTo>
                          <a:pt x="522" y="150"/>
                        </a:lnTo>
                        <a:lnTo>
                          <a:pt x="514" y="130"/>
                        </a:lnTo>
                        <a:lnTo>
                          <a:pt x="505" y="116"/>
                        </a:lnTo>
                        <a:lnTo>
                          <a:pt x="491" y="106"/>
                        </a:lnTo>
                        <a:lnTo>
                          <a:pt x="475" y="100"/>
                        </a:lnTo>
                        <a:lnTo>
                          <a:pt x="445" y="89"/>
                        </a:lnTo>
                        <a:lnTo>
                          <a:pt x="395" y="72"/>
                        </a:lnTo>
                        <a:lnTo>
                          <a:pt x="345" y="55"/>
                        </a:lnTo>
                        <a:lnTo>
                          <a:pt x="296" y="41"/>
                        </a:lnTo>
                        <a:lnTo>
                          <a:pt x="268" y="35"/>
                        </a:lnTo>
                        <a:lnTo>
                          <a:pt x="257" y="23"/>
                        </a:lnTo>
                        <a:lnTo>
                          <a:pt x="228" y="0"/>
                        </a:lnTo>
                        <a:lnTo>
                          <a:pt x="67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  <p:sp>
                <p:nvSpPr>
                  <p:cNvPr id="81" name="Freeform 69"/>
                  <p:cNvSpPr>
                    <a:spLocks/>
                  </p:cNvSpPr>
                  <p:nvPr/>
                </p:nvSpPr>
                <p:spPr bwMode="auto">
                  <a:xfrm>
                    <a:off x="562" y="3415"/>
                    <a:ext cx="542" cy="460"/>
                  </a:xfrm>
                  <a:custGeom>
                    <a:avLst/>
                    <a:gdLst>
                      <a:gd name="T0" fmla="*/ 326 w 542"/>
                      <a:gd name="T1" fmla="*/ 4 h 460"/>
                      <a:gd name="T2" fmla="*/ 302 w 542"/>
                      <a:gd name="T3" fmla="*/ 23 h 460"/>
                      <a:gd name="T4" fmla="*/ 267 w 542"/>
                      <a:gd name="T5" fmla="*/ 45 h 460"/>
                      <a:gd name="T6" fmla="*/ 233 w 542"/>
                      <a:gd name="T7" fmla="*/ 71 h 460"/>
                      <a:gd name="T8" fmla="*/ 209 w 542"/>
                      <a:gd name="T9" fmla="*/ 89 h 460"/>
                      <a:gd name="T10" fmla="*/ 183 w 542"/>
                      <a:gd name="T11" fmla="*/ 109 h 460"/>
                      <a:gd name="T12" fmla="*/ 160 w 542"/>
                      <a:gd name="T13" fmla="*/ 125 h 460"/>
                      <a:gd name="T14" fmla="*/ 134 w 542"/>
                      <a:gd name="T15" fmla="*/ 146 h 460"/>
                      <a:gd name="T16" fmla="*/ 98 w 542"/>
                      <a:gd name="T17" fmla="*/ 172 h 460"/>
                      <a:gd name="T18" fmla="*/ 59 w 542"/>
                      <a:gd name="T19" fmla="*/ 196 h 460"/>
                      <a:gd name="T20" fmla="*/ 46 w 542"/>
                      <a:gd name="T21" fmla="*/ 206 h 460"/>
                      <a:gd name="T22" fmla="*/ 31 w 542"/>
                      <a:gd name="T23" fmla="*/ 229 h 460"/>
                      <a:gd name="T24" fmla="*/ 20 w 542"/>
                      <a:gd name="T25" fmla="*/ 253 h 460"/>
                      <a:gd name="T26" fmla="*/ 9 w 542"/>
                      <a:gd name="T27" fmla="*/ 285 h 460"/>
                      <a:gd name="T28" fmla="*/ 2 w 542"/>
                      <a:gd name="T29" fmla="*/ 313 h 460"/>
                      <a:gd name="T30" fmla="*/ 0 w 542"/>
                      <a:gd name="T31" fmla="*/ 342 h 460"/>
                      <a:gd name="T32" fmla="*/ 0 w 542"/>
                      <a:gd name="T33" fmla="*/ 374 h 460"/>
                      <a:gd name="T34" fmla="*/ 2 w 542"/>
                      <a:gd name="T35" fmla="*/ 403 h 460"/>
                      <a:gd name="T36" fmla="*/ 10 w 542"/>
                      <a:gd name="T37" fmla="*/ 431 h 460"/>
                      <a:gd name="T38" fmla="*/ 16 w 542"/>
                      <a:gd name="T39" fmla="*/ 439 h 460"/>
                      <a:gd name="T40" fmla="*/ 33 w 542"/>
                      <a:gd name="T41" fmla="*/ 450 h 460"/>
                      <a:gd name="T42" fmla="*/ 57 w 542"/>
                      <a:gd name="T43" fmla="*/ 456 h 460"/>
                      <a:gd name="T44" fmla="*/ 93 w 542"/>
                      <a:gd name="T45" fmla="*/ 459 h 460"/>
                      <a:gd name="T46" fmla="*/ 131 w 542"/>
                      <a:gd name="T47" fmla="*/ 458 h 460"/>
                      <a:gd name="T48" fmla="*/ 175 w 542"/>
                      <a:gd name="T49" fmla="*/ 452 h 460"/>
                      <a:gd name="T50" fmla="*/ 214 w 542"/>
                      <a:gd name="T51" fmla="*/ 447 h 460"/>
                      <a:gd name="T52" fmla="*/ 253 w 542"/>
                      <a:gd name="T53" fmla="*/ 439 h 460"/>
                      <a:gd name="T54" fmla="*/ 293 w 542"/>
                      <a:gd name="T55" fmla="*/ 428 h 460"/>
                      <a:gd name="T56" fmla="*/ 331 w 542"/>
                      <a:gd name="T57" fmla="*/ 416 h 460"/>
                      <a:gd name="T58" fmla="*/ 359 w 542"/>
                      <a:gd name="T59" fmla="*/ 395 h 460"/>
                      <a:gd name="T60" fmla="*/ 384 w 542"/>
                      <a:gd name="T61" fmla="*/ 358 h 460"/>
                      <a:gd name="T62" fmla="*/ 404 w 542"/>
                      <a:gd name="T63" fmla="*/ 321 h 460"/>
                      <a:gd name="T64" fmla="*/ 421 w 542"/>
                      <a:gd name="T65" fmla="*/ 285 h 460"/>
                      <a:gd name="T66" fmla="*/ 441 w 542"/>
                      <a:gd name="T67" fmla="*/ 254 h 460"/>
                      <a:gd name="T68" fmla="*/ 459 w 542"/>
                      <a:gd name="T69" fmla="*/ 229 h 460"/>
                      <a:gd name="T70" fmla="*/ 483 w 542"/>
                      <a:gd name="T71" fmla="*/ 217 h 460"/>
                      <a:gd name="T72" fmla="*/ 508 w 542"/>
                      <a:gd name="T73" fmla="*/ 197 h 460"/>
                      <a:gd name="T74" fmla="*/ 529 w 542"/>
                      <a:gd name="T75" fmla="*/ 181 h 460"/>
                      <a:gd name="T76" fmla="*/ 536 w 542"/>
                      <a:gd name="T77" fmla="*/ 152 h 460"/>
                      <a:gd name="T78" fmla="*/ 540 w 542"/>
                      <a:gd name="T79" fmla="*/ 121 h 460"/>
                      <a:gd name="T80" fmla="*/ 541 w 542"/>
                      <a:gd name="T81" fmla="*/ 96 h 460"/>
                      <a:gd name="T82" fmla="*/ 534 w 542"/>
                      <a:gd name="T83" fmla="*/ 72 h 460"/>
                      <a:gd name="T84" fmla="*/ 521 w 542"/>
                      <a:gd name="T85" fmla="*/ 52 h 460"/>
                      <a:gd name="T86" fmla="*/ 510 w 542"/>
                      <a:gd name="T87" fmla="*/ 35 h 460"/>
                      <a:gd name="T88" fmla="*/ 495 w 542"/>
                      <a:gd name="T89" fmla="*/ 20 h 460"/>
                      <a:gd name="T90" fmla="*/ 468 w 542"/>
                      <a:gd name="T91" fmla="*/ 0 h 460"/>
                      <a:gd name="T92" fmla="*/ 326 w 542"/>
                      <a:gd name="T93" fmla="*/ 4 h 46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42"/>
                      <a:gd name="T142" fmla="*/ 0 h 460"/>
                      <a:gd name="T143" fmla="*/ 542 w 542"/>
                      <a:gd name="T144" fmla="*/ 460 h 46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42" h="460">
                        <a:moveTo>
                          <a:pt x="326" y="4"/>
                        </a:moveTo>
                        <a:lnTo>
                          <a:pt x="302" y="23"/>
                        </a:lnTo>
                        <a:lnTo>
                          <a:pt x="267" y="45"/>
                        </a:lnTo>
                        <a:lnTo>
                          <a:pt x="233" y="71"/>
                        </a:lnTo>
                        <a:lnTo>
                          <a:pt x="209" y="89"/>
                        </a:lnTo>
                        <a:lnTo>
                          <a:pt x="183" y="109"/>
                        </a:lnTo>
                        <a:lnTo>
                          <a:pt x="160" y="125"/>
                        </a:lnTo>
                        <a:lnTo>
                          <a:pt x="134" y="146"/>
                        </a:lnTo>
                        <a:lnTo>
                          <a:pt x="98" y="172"/>
                        </a:lnTo>
                        <a:lnTo>
                          <a:pt x="59" y="196"/>
                        </a:lnTo>
                        <a:lnTo>
                          <a:pt x="46" y="206"/>
                        </a:lnTo>
                        <a:lnTo>
                          <a:pt x="31" y="229"/>
                        </a:lnTo>
                        <a:lnTo>
                          <a:pt x="20" y="253"/>
                        </a:lnTo>
                        <a:lnTo>
                          <a:pt x="9" y="285"/>
                        </a:lnTo>
                        <a:lnTo>
                          <a:pt x="2" y="313"/>
                        </a:lnTo>
                        <a:lnTo>
                          <a:pt x="0" y="342"/>
                        </a:lnTo>
                        <a:lnTo>
                          <a:pt x="0" y="374"/>
                        </a:lnTo>
                        <a:lnTo>
                          <a:pt x="2" y="403"/>
                        </a:lnTo>
                        <a:lnTo>
                          <a:pt x="10" y="431"/>
                        </a:lnTo>
                        <a:lnTo>
                          <a:pt x="16" y="439"/>
                        </a:lnTo>
                        <a:lnTo>
                          <a:pt x="33" y="450"/>
                        </a:lnTo>
                        <a:lnTo>
                          <a:pt x="57" y="456"/>
                        </a:lnTo>
                        <a:lnTo>
                          <a:pt x="93" y="459"/>
                        </a:lnTo>
                        <a:lnTo>
                          <a:pt x="131" y="458"/>
                        </a:lnTo>
                        <a:lnTo>
                          <a:pt x="175" y="452"/>
                        </a:lnTo>
                        <a:lnTo>
                          <a:pt x="214" y="447"/>
                        </a:lnTo>
                        <a:lnTo>
                          <a:pt x="253" y="439"/>
                        </a:lnTo>
                        <a:lnTo>
                          <a:pt x="293" y="428"/>
                        </a:lnTo>
                        <a:lnTo>
                          <a:pt x="331" y="416"/>
                        </a:lnTo>
                        <a:lnTo>
                          <a:pt x="359" y="395"/>
                        </a:lnTo>
                        <a:lnTo>
                          <a:pt x="384" y="358"/>
                        </a:lnTo>
                        <a:lnTo>
                          <a:pt x="404" y="321"/>
                        </a:lnTo>
                        <a:lnTo>
                          <a:pt x="421" y="285"/>
                        </a:lnTo>
                        <a:lnTo>
                          <a:pt x="441" y="254"/>
                        </a:lnTo>
                        <a:lnTo>
                          <a:pt x="459" y="229"/>
                        </a:lnTo>
                        <a:lnTo>
                          <a:pt x="483" y="217"/>
                        </a:lnTo>
                        <a:lnTo>
                          <a:pt x="508" y="197"/>
                        </a:lnTo>
                        <a:lnTo>
                          <a:pt x="529" y="181"/>
                        </a:lnTo>
                        <a:lnTo>
                          <a:pt x="536" y="152"/>
                        </a:lnTo>
                        <a:lnTo>
                          <a:pt x="540" y="121"/>
                        </a:lnTo>
                        <a:lnTo>
                          <a:pt x="541" y="96"/>
                        </a:lnTo>
                        <a:lnTo>
                          <a:pt x="534" y="72"/>
                        </a:lnTo>
                        <a:lnTo>
                          <a:pt x="521" y="52"/>
                        </a:lnTo>
                        <a:lnTo>
                          <a:pt x="510" y="35"/>
                        </a:lnTo>
                        <a:lnTo>
                          <a:pt x="495" y="20"/>
                        </a:lnTo>
                        <a:lnTo>
                          <a:pt x="468" y="0"/>
                        </a:lnTo>
                        <a:lnTo>
                          <a:pt x="326" y="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25" name="Group 125"/>
                <p:cNvGrpSpPr>
                  <a:grpSpLocks/>
                </p:cNvGrpSpPr>
                <p:nvPr/>
              </p:nvGrpSpPr>
              <p:grpSpPr bwMode="auto">
                <a:xfrm>
                  <a:off x="258" y="1490"/>
                  <a:ext cx="1787" cy="2022"/>
                  <a:chOff x="258" y="1490"/>
                  <a:chExt cx="1787" cy="2022"/>
                </a:xfrm>
              </p:grpSpPr>
              <p:grpSp>
                <p:nvGrpSpPr>
                  <p:cNvPr id="2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58" y="1490"/>
                    <a:ext cx="1787" cy="2022"/>
                    <a:chOff x="258" y="1490"/>
                    <a:chExt cx="1787" cy="2022"/>
                  </a:xfrm>
                </p:grpSpPr>
                <p:grpSp>
                  <p:nvGrpSpPr>
                    <p:cNvPr id="5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1" y="1490"/>
                      <a:ext cx="434" cy="424"/>
                      <a:chOff x="1611" y="1490"/>
                      <a:chExt cx="434" cy="424"/>
                    </a:xfrm>
                  </p:grpSpPr>
                  <p:sp>
                    <p:nvSpPr>
                      <p:cNvPr id="77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490"/>
                        <a:ext cx="434" cy="424"/>
                      </a:xfrm>
                      <a:custGeom>
                        <a:avLst/>
                        <a:gdLst>
                          <a:gd name="T0" fmla="*/ 20 w 434"/>
                          <a:gd name="T1" fmla="*/ 257 h 424"/>
                          <a:gd name="T2" fmla="*/ 72 w 434"/>
                          <a:gd name="T3" fmla="*/ 233 h 424"/>
                          <a:gd name="T4" fmla="*/ 84 w 434"/>
                          <a:gd name="T5" fmla="*/ 177 h 424"/>
                          <a:gd name="T6" fmla="*/ 100 w 434"/>
                          <a:gd name="T7" fmla="*/ 126 h 424"/>
                          <a:gd name="T8" fmla="*/ 129 w 434"/>
                          <a:gd name="T9" fmla="*/ 89 h 424"/>
                          <a:gd name="T10" fmla="*/ 158 w 434"/>
                          <a:gd name="T11" fmla="*/ 69 h 424"/>
                          <a:gd name="T12" fmla="*/ 207 w 434"/>
                          <a:gd name="T13" fmla="*/ 59 h 424"/>
                          <a:gd name="T14" fmla="*/ 243 w 434"/>
                          <a:gd name="T15" fmla="*/ 40 h 424"/>
                          <a:gd name="T16" fmla="*/ 269 w 434"/>
                          <a:gd name="T17" fmla="*/ 11 h 424"/>
                          <a:gd name="T18" fmla="*/ 318 w 434"/>
                          <a:gd name="T19" fmla="*/ 0 h 424"/>
                          <a:gd name="T20" fmla="*/ 339 w 434"/>
                          <a:gd name="T21" fmla="*/ 8 h 424"/>
                          <a:gd name="T22" fmla="*/ 348 w 434"/>
                          <a:gd name="T23" fmla="*/ 25 h 424"/>
                          <a:gd name="T24" fmla="*/ 342 w 434"/>
                          <a:gd name="T25" fmla="*/ 53 h 424"/>
                          <a:gd name="T26" fmla="*/ 324 w 434"/>
                          <a:gd name="T27" fmla="*/ 72 h 424"/>
                          <a:gd name="T28" fmla="*/ 295 w 434"/>
                          <a:gd name="T29" fmla="*/ 89 h 424"/>
                          <a:gd name="T30" fmla="*/ 311 w 434"/>
                          <a:gd name="T31" fmla="*/ 108 h 424"/>
                          <a:gd name="T32" fmla="*/ 342 w 434"/>
                          <a:gd name="T33" fmla="*/ 120 h 424"/>
                          <a:gd name="T34" fmla="*/ 366 w 434"/>
                          <a:gd name="T35" fmla="*/ 144 h 424"/>
                          <a:gd name="T36" fmla="*/ 368 w 434"/>
                          <a:gd name="T37" fmla="*/ 189 h 424"/>
                          <a:gd name="T38" fmla="*/ 412 w 434"/>
                          <a:gd name="T39" fmla="*/ 196 h 424"/>
                          <a:gd name="T40" fmla="*/ 431 w 434"/>
                          <a:gd name="T41" fmla="*/ 245 h 424"/>
                          <a:gd name="T42" fmla="*/ 432 w 434"/>
                          <a:gd name="T43" fmla="*/ 305 h 424"/>
                          <a:gd name="T44" fmla="*/ 418 w 434"/>
                          <a:gd name="T45" fmla="*/ 367 h 424"/>
                          <a:gd name="T46" fmla="*/ 402 w 434"/>
                          <a:gd name="T47" fmla="*/ 416 h 424"/>
                          <a:gd name="T48" fmla="*/ 349 w 434"/>
                          <a:gd name="T49" fmla="*/ 423 h 424"/>
                          <a:gd name="T50" fmla="*/ 311 w 434"/>
                          <a:gd name="T51" fmla="*/ 411 h 424"/>
                          <a:gd name="T52" fmla="*/ 266 w 434"/>
                          <a:gd name="T53" fmla="*/ 407 h 424"/>
                          <a:gd name="T54" fmla="*/ 221 w 434"/>
                          <a:gd name="T55" fmla="*/ 416 h 424"/>
                          <a:gd name="T56" fmla="*/ 175 w 434"/>
                          <a:gd name="T57" fmla="*/ 406 h 424"/>
                          <a:gd name="T58" fmla="*/ 135 w 434"/>
                          <a:gd name="T59" fmla="*/ 382 h 424"/>
                          <a:gd name="T60" fmla="*/ 104 w 434"/>
                          <a:gd name="T61" fmla="*/ 383 h 424"/>
                          <a:gd name="T62" fmla="*/ 68 w 434"/>
                          <a:gd name="T63" fmla="*/ 403 h 424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434"/>
                          <a:gd name="T97" fmla="*/ 0 h 424"/>
                          <a:gd name="T98" fmla="*/ 434 w 434"/>
                          <a:gd name="T99" fmla="*/ 424 h 424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434" h="424">
                            <a:moveTo>
                              <a:pt x="0" y="270"/>
                            </a:moveTo>
                            <a:lnTo>
                              <a:pt x="20" y="257"/>
                            </a:lnTo>
                            <a:lnTo>
                              <a:pt x="44" y="245"/>
                            </a:lnTo>
                            <a:lnTo>
                              <a:pt x="72" y="233"/>
                            </a:lnTo>
                            <a:lnTo>
                              <a:pt x="77" y="206"/>
                            </a:lnTo>
                            <a:lnTo>
                              <a:pt x="84" y="177"/>
                            </a:lnTo>
                            <a:lnTo>
                              <a:pt x="89" y="153"/>
                            </a:lnTo>
                            <a:lnTo>
                              <a:pt x="100" y="126"/>
                            </a:lnTo>
                            <a:lnTo>
                              <a:pt x="115" y="102"/>
                            </a:lnTo>
                            <a:lnTo>
                              <a:pt x="129" y="89"/>
                            </a:lnTo>
                            <a:lnTo>
                              <a:pt x="142" y="77"/>
                            </a:lnTo>
                            <a:lnTo>
                              <a:pt x="158" y="69"/>
                            </a:lnTo>
                            <a:lnTo>
                              <a:pt x="179" y="61"/>
                            </a:lnTo>
                            <a:lnTo>
                              <a:pt x="207" y="59"/>
                            </a:lnTo>
                            <a:lnTo>
                              <a:pt x="238" y="61"/>
                            </a:lnTo>
                            <a:lnTo>
                              <a:pt x="243" y="40"/>
                            </a:lnTo>
                            <a:lnTo>
                              <a:pt x="250" y="17"/>
                            </a:lnTo>
                            <a:lnTo>
                              <a:pt x="269" y="11"/>
                            </a:lnTo>
                            <a:lnTo>
                              <a:pt x="291" y="5"/>
                            </a:lnTo>
                            <a:lnTo>
                              <a:pt x="318" y="0"/>
                            </a:lnTo>
                            <a:lnTo>
                              <a:pt x="329" y="4"/>
                            </a:lnTo>
                            <a:lnTo>
                              <a:pt x="339" y="8"/>
                            </a:lnTo>
                            <a:lnTo>
                              <a:pt x="345" y="16"/>
                            </a:lnTo>
                            <a:lnTo>
                              <a:pt x="348" y="25"/>
                            </a:lnTo>
                            <a:lnTo>
                              <a:pt x="347" y="40"/>
                            </a:lnTo>
                            <a:lnTo>
                              <a:pt x="342" y="53"/>
                            </a:lnTo>
                            <a:lnTo>
                              <a:pt x="333" y="65"/>
                            </a:lnTo>
                            <a:lnTo>
                              <a:pt x="324" y="72"/>
                            </a:lnTo>
                            <a:lnTo>
                              <a:pt x="309" y="82"/>
                            </a:lnTo>
                            <a:lnTo>
                              <a:pt x="295" y="89"/>
                            </a:lnTo>
                            <a:lnTo>
                              <a:pt x="296" y="105"/>
                            </a:lnTo>
                            <a:lnTo>
                              <a:pt x="311" y="108"/>
                            </a:lnTo>
                            <a:lnTo>
                              <a:pt x="327" y="113"/>
                            </a:lnTo>
                            <a:lnTo>
                              <a:pt x="342" y="120"/>
                            </a:lnTo>
                            <a:lnTo>
                              <a:pt x="355" y="130"/>
                            </a:lnTo>
                            <a:lnTo>
                              <a:pt x="366" y="144"/>
                            </a:lnTo>
                            <a:lnTo>
                              <a:pt x="370" y="166"/>
                            </a:lnTo>
                            <a:lnTo>
                              <a:pt x="368" y="189"/>
                            </a:lnTo>
                            <a:lnTo>
                              <a:pt x="389" y="190"/>
                            </a:lnTo>
                            <a:lnTo>
                              <a:pt x="412" y="196"/>
                            </a:lnTo>
                            <a:lnTo>
                              <a:pt x="423" y="213"/>
                            </a:lnTo>
                            <a:lnTo>
                              <a:pt x="431" y="245"/>
                            </a:lnTo>
                            <a:lnTo>
                              <a:pt x="433" y="275"/>
                            </a:lnTo>
                            <a:lnTo>
                              <a:pt x="432" y="305"/>
                            </a:lnTo>
                            <a:lnTo>
                              <a:pt x="427" y="334"/>
                            </a:lnTo>
                            <a:lnTo>
                              <a:pt x="418" y="367"/>
                            </a:lnTo>
                            <a:lnTo>
                              <a:pt x="410" y="392"/>
                            </a:lnTo>
                            <a:lnTo>
                              <a:pt x="402" y="416"/>
                            </a:lnTo>
                            <a:lnTo>
                              <a:pt x="374" y="422"/>
                            </a:lnTo>
                            <a:lnTo>
                              <a:pt x="349" y="423"/>
                            </a:lnTo>
                            <a:lnTo>
                              <a:pt x="332" y="419"/>
                            </a:lnTo>
                            <a:lnTo>
                              <a:pt x="311" y="411"/>
                            </a:lnTo>
                            <a:lnTo>
                              <a:pt x="290" y="404"/>
                            </a:lnTo>
                            <a:lnTo>
                              <a:pt x="266" y="407"/>
                            </a:lnTo>
                            <a:lnTo>
                              <a:pt x="248" y="412"/>
                            </a:lnTo>
                            <a:lnTo>
                              <a:pt x="221" y="416"/>
                            </a:lnTo>
                            <a:lnTo>
                              <a:pt x="197" y="412"/>
                            </a:lnTo>
                            <a:lnTo>
                              <a:pt x="175" y="406"/>
                            </a:lnTo>
                            <a:lnTo>
                              <a:pt x="151" y="394"/>
                            </a:lnTo>
                            <a:lnTo>
                              <a:pt x="135" y="382"/>
                            </a:lnTo>
                            <a:lnTo>
                              <a:pt x="118" y="371"/>
                            </a:lnTo>
                            <a:lnTo>
                              <a:pt x="104" y="383"/>
                            </a:lnTo>
                            <a:lnTo>
                              <a:pt x="89" y="394"/>
                            </a:lnTo>
                            <a:lnTo>
                              <a:pt x="68" y="403"/>
                            </a:lnTo>
                            <a:lnTo>
                              <a:pt x="0" y="27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8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3" y="1639"/>
                        <a:ext cx="71" cy="106"/>
                      </a:xfrm>
                      <a:custGeom>
                        <a:avLst/>
                        <a:gdLst>
                          <a:gd name="T0" fmla="*/ 0 w 71"/>
                          <a:gd name="T1" fmla="*/ 105 h 106"/>
                          <a:gd name="T2" fmla="*/ 29 w 71"/>
                          <a:gd name="T3" fmla="*/ 31 h 106"/>
                          <a:gd name="T4" fmla="*/ 70 w 71"/>
                          <a:gd name="T5" fmla="*/ 0 h 106"/>
                          <a:gd name="T6" fmla="*/ 0 60000 65536"/>
                          <a:gd name="T7" fmla="*/ 0 60000 65536"/>
                          <a:gd name="T8" fmla="*/ 0 60000 65536"/>
                          <a:gd name="T9" fmla="*/ 0 w 71"/>
                          <a:gd name="T10" fmla="*/ 0 h 106"/>
                          <a:gd name="T11" fmla="*/ 71 w 71"/>
                          <a:gd name="T12" fmla="*/ 106 h 10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1" h="106">
                            <a:moveTo>
                              <a:pt x="0" y="105"/>
                            </a:moveTo>
                            <a:lnTo>
                              <a:pt x="29" y="31"/>
                            </a:lnTo>
                            <a:lnTo>
                              <a:pt x="7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9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2" y="1676"/>
                        <a:ext cx="93" cy="90"/>
                      </a:xfrm>
                      <a:custGeom>
                        <a:avLst/>
                        <a:gdLst>
                          <a:gd name="T0" fmla="*/ 0 w 93"/>
                          <a:gd name="T1" fmla="*/ 89 h 90"/>
                          <a:gd name="T2" fmla="*/ 36 w 93"/>
                          <a:gd name="T3" fmla="*/ 24 h 90"/>
                          <a:gd name="T4" fmla="*/ 92 w 93"/>
                          <a:gd name="T5" fmla="*/ 0 h 90"/>
                          <a:gd name="T6" fmla="*/ 0 60000 65536"/>
                          <a:gd name="T7" fmla="*/ 0 60000 65536"/>
                          <a:gd name="T8" fmla="*/ 0 60000 65536"/>
                          <a:gd name="T9" fmla="*/ 0 w 93"/>
                          <a:gd name="T10" fmla="*/ 0 h 90"/>
                          <a:gd name="T11" fmla="*/ 93 w 93"/>
                          <a:gd name="T12" fmla="*/ 90 h 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3" h="90">
                            <a:moveTo>
                              <a:pt x="0" y="89"/>
                            </a:moveTo>
                            <a:lnTo>
                              <a:pt x="36" y="24"/>
                            </a:lnTo>
                            <a:lnTo>
                              <a:pt x="92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54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" y="1748"/>
                      <a:ext cx="1437" cy="1764"/>
                      <a:chOff x="258" y="1748"/>
                      <a:chExt cx="1437" cy="1764"/>
                    </a:xfrm>
                  </p:grpSpPr>
                  <p:grpSp>
                    <p:nvGrpSpPr>
                      <p:cNvPr id="55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" y="1748"/>
                        <a:ext cx="1437" cy="1764"/>
                        <a:chOff x="258" y="1748"/>
                        <a:chExt cx="1437" cy="1764"/>
                      </a:xfrm>
                    </p:grpSpPr>
                    <p:grpSp>
                      <p:nvGrpSpPr>
                        <p:cNvPr id="61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8" y="2067"/>
                          <a:ext cx="812" cy="712"/>
                          <a:chOff x="258" y="2067"/>
                          <a:chExt cx="812" cy="712"/>
                        </a:xfrm>
                      </p:grpSpPr>
                      <p:sp>
                        <p:nvSpPr>
                          <p:cNvPr id="74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1" y="2257"/>
                            <a:ext cx="539" cy="522"/>
                          </a:xfrm>
                          <a:custGeom>
                            <a:avLst/>
                            <a:gdLst>
                              <a:gd name="T0" fmla="*/ 0 w 539"/>
                              <a:gd name="T1" fmla="*/ 282 h 522"/>
                              <a:gd name="T2" fmla="*/ 21 w 539"/>
                              <a:gd name="T3" fmla="*/ 291 h 522"/>
                              <a:gd name="T4" fmla="*/ 36 w 539"/>
                              <a:gd name="T5" fmla="*/ 303 h 522"/>
                              <a:gd name="T6" fmla="*/ 52 w 539"/>
                              <a:gd name="T7" fmla="*/ 318 h 522"/>
                              <a:gd name="T8" fmla="*/ 63 w 539"/>
                              <a:gd name="T9" fmla="*/ 335 h 522"/>
                              <a:gd name="T10" fmla="*/ 74 w 539"/>
                              <a:gd name="T11" fmla="*/ 356 h 522"/>
                              <a:gd name="T12" fmla="*/ 87 w 539"/>
                              <a:gd name="T13" fmla="*/ 380 h 522"/>
                              <a:gd name="T14" fmla="*/ 99 w 539"/>
                              <a:gd name="T15" fmla="*/ 405 h 522"/>
                              <a:gd name="T16" fmla="*/ 110 w 539"/>
                              <a:gd name="T17" fmla="*/ 425 h 522"/>
                              <a:gd name="T18" fmla="*/ 121 w 539"/>
                              <a:gd name="T19" fmla="*/ 447 h 522"/>
                              <a:gd name="T20" fmla="*/ 134 w 539"/>
                              <a:gd name="T21" fmla="*/ 467 h 522"/>
                              <a:gd name="T22" fmla="*/ 154 w 539"/>
                              <a:gd name="T23" fmla="*/ 488 h 522"/>
                              <a:gd name="T24" fmla="*/ 170 w 539"/>
                              <a:gd name="T25" fmla="*/ 501 h 522"/>
                              <a:gd name="T26" fmla="*/ 194 w 539"/>
                              <a:gd name="T27" fmla="*/ 512 h 522"/>
                              <a:gd name="T28" fmla="*/ 217 w 539"/>
                              <a:gd name="T29" fmla="*/ 518 h 522"/>
                              <a:gd name="T30" fmla="*/ 245 w 539"/>
                              <a:gd name="T31" fmla="*/ 521 h 522"/>
                              <a:gd name="T32" fmla="*/ 270 w 539"/>
                              <a:gd name="T33" fmla="*/ 520 h 522"/>
                              <a:gd name="T34" fmla="*/ 298 w 539"/>
                              <a:gd name="T35" fmla="*/ 512 h 522"/>
                              <a:gd name="T36" fmla="*/ 443 w 539"/>
                              <a:gd name="T37" fmla="*/ 445 h 522"/>
                              <a:gd name="T38" fmla="*/ 538 w 539"/>
                              <a:gd name="T39" fmla="*/ 253 h 522"/>
                              <a:gd name="T40" fmla="*/ 538 w 539"/>
                              <a:gd name="T41" fmla="*/ 58 h 522"/>
                              <a:gd name="T42" fmla="*/ 448 w 539"/>
                              <a:gd name="T43" fmla="*/ 0 h 522"/>
                              <a:gd name="T44" fmla="*/ 364 w 539"/>
                              <a:gd name="T45" fmla="*/ 110 h 522"/>
                              <a:gd name="T46" fmla="*/ 0 w 539"/>
                              <a:gd name="T47" fmla="*/ 282 h 522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539"/>
                              <a:gd name="T73" fmla="*/ 0 h 522"/>
                              <a:gd name="T74" fmla="*/ 539 w 539"/>
                              <a:gd name="T75" fmla="*/ 522 h 522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539" h="522">
                                <a:moveTo>
                                  <a:pt x="0" y="282"/>
                                </a:moveTo>
                                <a:lnTo>
                                  <a:pt x="21" y="291"/>
                                </a:lnTo>
                                <a:lnTo>
                                  <a:pt x="36" y="303"/>
                                </a:lnTo>
                                <a:lnTo>
                                  <a:pt x="52" y="318"/>
                                </a:lnTo>
                                <a:lnTo>
                                  <a:pt x="63" y="335"/>
                                </a:lnTo>
                                <a:lnTo>
                                  <a:pt x="74" y="356"/>
                                </a:lnTo>
                                <a:lnTo>
                                  <a:pt x="87" y="380"/>
                                </a:lnTo>
                                <a:lnTo>
                                  <a:pt x="99" y="405"/>
                                </a:lnTo>
                                <a:lnTo>
                                  <a:pt x="110" y="425"/>
                                </a:lnTo>
                                <a:lnTo>
                                  <a:pt x="121" y="447"/>
                                </a:lnTo>
                                <a:lnTo>
                                  <a:pt x="134" y="467"/>
                                </a:lnTo>
                                <a:lnTo>
                                  <a:pt x="154" y="488"/>
                                </a:lnTo>
                                <a:lnTo>
                                  <a:pt x="170" y="501"/>
                                </a:lnTo>
                                <a:lnTo>
                                  <a:pt x="194" y="512"/>
                                </a:lnTo>
                                <a:lnTo>
                                  <a:pt x="217" y="518"/>
                                </a:lnTo>
                                <a:lnTo>
                                  <a:pt x="245" y="521"/>
                                </a:lnTo>
                                <a:lnTo>
                                  <a:pt x="270" y="520"/>
                                </a:lnTo>
                                <a:lnTo>
                                  <a:pt x="298" y="512"/>
                                </a:lnTo>
                                <a:lnTo>
                                  <a:pt x="443" y="445"/>
                                </a:lnTo>
                                <a:lnTo>
                                  <a:pt x="538" y="253"/>
                                </a:lnTo>
                                <a:lnTo>
                                  <a:pt x="538" y="58"/>
                                </a:lnTo>
                                <a:lnTo>
                                  <a:pt x="448" y="0"/>
                                </a:lnTo>
                                <a:lnTo>
                                  <a:pt x="364" y="110"/>
                                </a:lnTo>
                                <a:lnTo>
                                  <a:pt x="0" y="282"/>
                                </a:lnTo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5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" y="2067"/>
                            <a:ext cx="652" cy="273"/>
                          </a:xfrm>
                          <a:custGeom>
                            <a:avLst/>
                            <a:gdLst>
                              <a:gd name="T0" fmla="*/ 202 w 652"/>
                              <a:gd name="T1" fmla="*/ 260 h 273"/>
                              <a:gd name="T2" fmla="*/ 20 w 652"/>
                              <a:gd name="T3" fmla="*/ 272 h 273"/>
                              <a:gd name="T4" fmla="*/ 0 w 652"/>
                              <a:gd name="T5" fmla="*/ 228 h 273"/>
                              <a:gd name="T6" fmla="*/ 32 w 652"/>
                              <a:gd name="T7" fmla="*/ 236 h 273"/>
                              <a:gd name="T8" fmla="*/ 55 w 652"/>
                              <a:gd name="T9" fmla="*/ 234 h 273"/>
                              <a:gd name="T10" fmla="*/ 80 w 652"/>
                              <a:gd name="T11" fmla="*/ 232 h 273"/>
                              <a:gd name="T12" fmla="*/ 110 w 652"/>
                              <a:gd name="T13" fmla="*/ 226 h 273"/>
                              <a:gd name="T14" fmla="*/ 137 w 652"/>
                              <a:gd name="T15" fmla="*/ 215 h 273"/>
                              <a:gd name="T16" fmla="*/ 165 w 652"/>
                              <a:gd name="T17" fmla="*/ 203 h 273"/>
                              <a:gd name="T18" fmla="*/ 188 w 652"/>
                              <a:gd name="T19" fmla="*/ 188 h 273"/>
                              <a:gd name="T20" fmla="*/ 209 w 652"/>
                              <a:gd name="T21" fmla="*/ 172 h 273"/>
                              <a:gd name="T22" fmla="*/ 225 w 652"/>
                              <a:gd name="T23" fmla="*/ 155 h 273"/>
                              <a:gd name="T24" fmla="*/ 241 w 652"/>
                              <a:gd name="T25" fmla="*/ 135 h 273"/>
                              <a:gd name="T26" fmla="*/ 259 w 652"/>
                              <a:gd name="T27" fmla="*/ 111 h 273"/>
                              <a:gd name="T28" fmla="*/ 274 w 652"/>
                              <a:gd name="T29" fmla="*/ 89 h 273"/>
                              <a:gd name="T30" fmla="*/ 287 w 652"/>
                              <a:gd name="T31" fmla="*/ 68 h 273"/>
                              <a:gd name="T32" fmla="*/ 302 w 652"/>
                              <a:gd name="T33" fmla="*/ 49 h 273"/>
                              <a:gd name="T34" fmla="*/ 319 w 652"/>
                              <a:gd name="T35" fmla="*/ 32 h 273"/>
                              <a:gd name="T36" fmla="*/ 339 w 652"/>
                              <a:gd name="T37" fmla="*/ 19 h 273"/>
                              <a:gd name="T38" fmla="*/ 362 w 652"/>
                              <a:gd name="T39" fmla="*/ 11 h 273"/>
                              <a:gd name="T40" fmla="*/ 384 w 652"/>
                              <a:gd name="T41" fmla="*/ 5 h 273"/>
                              <a:gd name="T42" fmla="*/ 411 w 652"/>
                              <a:gd name="T43" fmla="*/ 1 h 273"/>
                              <a:gd name="T44" fmla="*/ 437 w 652"/>
                              <a:gd name="T45" fmla="*/ 0 h 273"/>
                              <a:gd name="T46" fmla="*/ 466 w 652"/>
                              <a:gd name="T47" fmla="*/ 1 h 273"/>
                              <a:gd name="T48" fmla="*/ 492 w 652"/>
                              <a:gd name="T49" fmla="*/ 5 h 273"/>
                              <a:gd name="T50" fmla="*/ 520 w 652"/>
                              <a:gd name="T51" fmla="*/ 8 h 273"/>
                              <a:gd name="T52" fmla="*/ 549 w 652"/>
                              <a:gd name="T53" fmla="*/ 13 h 273"/>
                              <a:gd name="T54" fmla="*/ 577 w 652"/>
                              <a:gd name="T55" fmla="*/ 19 h 273"/>
                              <a:gd name="T56" fmla="*/ 603 w 652"/>
                              <a:gd name="T57" fmla="*/ 24 h 273"/>
                              <a:gd name="T58" fmla="*/ 635 w 652"/>
                              <a:gd name="T59" fmla="*/ 29 h 273"/>
                              <a:gd name="T60" fmla="*/ 651 w 652"/>
                              <a:gd name="T61" fmla="*/ 90 h 273"/>
                              <a:gd name="T62" fmla="*/ 406 w 652"/>
                              <a:gd name="T63" fmla="*/ 135 h 273"/>
                              <a:gd name="T64" fmla="*/ 202 w 652"/>
                              <a:gd name="T65" fmla="*/ 260 h 27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652"/>
                              <a:gd name="T100" fmla="*/ 0 h 273"/>
                              <a:gd name="T101" fmla="*/ 652 w 652"/>
                              <a:gd name="T102" fmla="*/ 273 h 27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652" h="273">
                                <a:moveTo>
                                  <a:pt x="202" y="260"/>
                                </a:moveTo>
                                <a:lnTo>
                                  <a:pt x="20" y="272"/>
                                </a:lnTo>
                                <a:lnTo>
                                  <a:pt x="0" y="228"/>
                                </a:lnTo>
                                <a:lnTo>
                                  <a:pt x="32" y="236"/>
                                </a:lnTo>
                                <a:lnTo>
                                  <a:pt x="55" y="234"/>
                                </a:lnTo>
                                <a:lnTo>
                                  <a:pt x="80" y="232"/>
                                </a:lnTo>
                                <a:lnTo>
                                  <a:pt x="110" y="226"/>
                                </a:lnTo>
                                <a:lnTo>
                                  <a:pt x="137" y="215"/>
                                </a:lnTo>
                                <a:lnTo>
                                  <a:pt x="165" y="203"/>
                                </a:lnTo>
                                <a:lnTo>
                                  <a:pt x="188" y="188"/>
                                </a:lnTo>
                                <a:lnTo>
                                  <a:pt x="209" y="172"/>
                                </a:lnTo>
                                <a:lnTo>
                                  <a:pt x="225" y="155"/>
                                </a:lnTo>
                                <a:lnTo>
                                  <a:pt x="241" y="135"/>
                                </a:lnTo>
                                <a:lnTo>
                                  <a:pt x="259" y="111"/>
                                </a:lnTo>
                                <a:lnTo>
                                  <a:pt x="274" y="89"/>
                                </a:lnTo>
                                <a:lnTo>
                                  <a:pt x="287" y="68"/>
                                </a:lnTo>
                                <a:lnTo>
                                  <a:pt x="302" y="49"/>
                                </a:lnTo>
                                <a:lnTo>
                                  <a:pt x="319" y="32"/>
                                </a:lnTo>
                                <a:lnTo>
                                  <a:pt x="339" y="19"/>
                                </a:lnTo>
                                <a:lnTo>
                                  <a:pt x="362" y="11"/>
                                </a:lnTo>
                                <a:lnTo>
                                  <a:pt x="384" y="5"/>
                                </a:lnTo>
                                <a:lnTo>
                                  <a:pt x="411" y="1"/>
                                </a:lnTo>
                                <a:lnTo>
                                  <a:pt x="437" y="0"/>
                                </a:lnTo>
                                <a:lnTo>
                                  <a:pt x="466" y="1"/>
                                </a:lnTo>
                                <a:lnTo>
                                  <a:pt x="492" y="5"/>
                                </a:lnTo>
                                <a:lnTo>
                                  <a:pt x="520" y="8"/>
                                </a:lnTo>
                                <a:lnTo>
                                  <a:pt x="549" y="13"/>
                                </a:lnTo>
                                <a:lnTo>
                                  <a:pt x="577" y="19"/>
                                </a:lnTo>
                                <a:lnTo>
                                  <a:pt x="603" y="24"/>
                                </a:lnTo>
                                <a:lnTo>
                                  <a:pt x="635" y="29"/>
                                </a:lnTo>
                                <a:lnTo>
                                  <a:pt x="651" y="90"/>
                                </a:lnTo>
                                <a:lnTo>
                                  <a:pt x="406" y="135"/>
                                </a:lnTo>
                                <a:lnTo>
                                  <a:pt x="202" y="260"/>
                                </a:lnTo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6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" y="2133"/>
                            <a:ext cx="730" cy="423"/>
                          </a:xfrm>
                          <a:custGeom>
                            <a:avLst/>
                            <a:gdLst>
                              <a:gd name="T0" fmla="*/ 667 w 730"/>
                              <a:gd name="T1" fmla="*/ 4 h 423"/>
                              <a:gd name="T2" fmla="*/ 614 w 730"/>
                              <a:gd name="T3" fmla="*/ 0 h 423"/>
                              <a:gd name="T4" fmla="*/ 542 w 730"/>
                              <a:gd name="T5" fmla="*/ 9 h 423"/>
                              <a:gd name="T6" fmla="*/ 475 w 730"/>
                              <a:gd name="T7" fmla="*/ 24 h 423"/>
                              <a:gd name="T8" fmla="*/ 428 w 730"/>
                              <a:gd name="T9" fmla="*/ 52 h 423"/>
                              <a:gd name="T10" fmla="*/ 391 w 730"/>
                              <a:gd name="T11" fmla="*/ 88 h 423"/>
                              <a:gd name="T12" fmla="*/ 360 w 730"/>
                              <a:gd name="T13" fmla="*/ 114 h 423"/>
                              <a:gd name="T14" fmla="*/ 311 w 730"/>
                              <a:gd name="T15" fmla="*/ 148 h 423"/>
                              <a:gd name="T16" fmla="*/ 262 w 730"/>
                              <a:gd name="T17" fmla="*/ 170 h 423"/>
                              <a:gd name="T18" fmla="*/ 208 w 730"/>
                              <a:gd name="T19" fmla="*/ 182 h 423"/>
                              <a:gd name="T20" fmla="*/ 154 w 730"/>
                              <a:gd name="T21" fmla="*/ 182 h 423"/>
                              <a:gd name="T22" fmla="*/ 99 w 730"/>
                              <a:gd name="T23" fmla="*/ 173 h 423"/>
                              <a:gd name="T24" fmla="*/ 49 w 730"/>
                              <a:gd name="T25" fmla="*/ 158 h 423"/>
                              <a:gd name="T26" fmla="*/ 5 w 730"/>
                              <a:gd name="T27" fmla="*/ 125 h 423"/>
                              <a:gd name="T28" fmla="*/ 0 w 730"/>
                              <a:gd name="T29" fmla="*/ 166 h 423"/>
                              <a:gd name="T30" fmla="*/ 3 w 730"/>
                              <a:gd name="T31" fmla="*/ 209 h 423"/>
                              <a:gd name="T32" fmla="*/ 15 w 730"/>
                              <a:gd name="T33" fmla="*/ 256 h 423"/>
                              <a:gd name="T34" fmla="*/ 36 w 730"/>
                              <a:gd name="T35" fmla="*/ 297 h 423"/>
                              <a:gd name="T36" fmla="*/ 65 w 730"/>
                              <a:gd name="T37" fmla="*/ 331 h 423"/>
                              <a:gd name="T38" fmla="*/ 96 w 730"/>
                              <a:gd name="T39" fmla="*/ 358 h 423"/>
                              <a:gd name="T40" fmla="*/ 138 w 730"/>
                              <a:gd name="T41" fmla="*/ 382 h 423"/>
                              <a:gd name="T42" fmla="*/ 183 w 730"/>
                              <a:gd name="T43" fmla="*/ 401 h 423"/>
                              <a:gd name="T44" fmla="*/ 237 w 730"/>
                              <a:gd name="T45" fmla="*/ 417 h 423"/>
                              <a:gd name="T46" fmla="*/ 301 w 730"/>
                              <a:gd name="T47" fmla="*/ 422 h 423"/>
                              <a:gd name="T48" fmla="*/ 353 w 730"/>
                              <a:gd name="T49" fmla="*/ 417 h 423"/>
                              <a:gd name="T50" fmla="*/ 419 w 730"/>
                              <a:gd name="T51" fmla="*/ 403 h 423"/>
                              <a:gd name="T52" fmla="*/ 472 w 730"/>
                              <a:gd name="T53" fmla="*/ 382 h 423"/>
                              <a:gd name="T54" fmla="*/ 526 w 730"/>
                              <a:gd name="T55" fmla="*/ 358 h 423"/>
                              <a:gd name="T56" fmla="*/ 586 w 730"/>
                              <a:gd name="T57" fmla="*/ 321 h 423"/>
                              <a:gd name="T58" fmla="*/ 641 w 730"/>
                              <a:gd name="T59" fmla="*/ 284 h 423"/>
                              <a:gd name="T60" fmla="*/ 721 w 730"/>
                              <a:gd name="T61" fmla="*/ 126 h 423"/>
                              <a:gd name="T62" fmla="*/ 694 w 730"/>
                              <a:gd name="T63" fmla="*/ 9 h 423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730"/>
                              <a:gd name="T97" fmla="*/ 0 h 423"/>
                              <a:gd name="T98" fmla="*/ 730 w 730"/>
                              <a:gd name="T99" fmla="*/ 423 h 423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730" h="423">
                                <a:moveTo>
                                  <a:pt x="694" y="9"/>
                                </a:moveTo>
                                <a:lnTo>
                                  <a:pt x="667" y="4"/>
                                </a:lnTo>
                                <a:lnTo>
                                  <a:pt x="641" y="1"/>
                                </a:lnTo>
                                <a:lnTo>
                                  <a:pt x="614" y="0"/>
                                </a:lnTo>
                                <a:lnTo>
                                  <a:pt x="575" y="4"/>
                                </a:lnTo>
                                <a:lnTo>
                                  <a:pt x="542" y="9"/>
                                </a:lnTo>
                                <a:lnTo>
                                  <a:pt x="505" y="16"/>
                                </a:lnTo>
                                <a:lnTo>
                                  <a:pt x="475" y="24"/>
                                </a:lnTo>
                                <a:lnTo>
                                  <a:pt x="446" y="36"/>
                                </a:lnTo>
                                <a:lnTo>
                                  <a:pt x="428" y="52"/>
                                </a:lnTo>
                                <a:lnTo>
                                  <a:pt x="410" y="69"/>
                                </a:lnTo>
                                <a:lnTo>
                                  <a:pt x="391" y="88"/>
                                </a:lnTo>
                                <a:lnTo>
                                  <a:pt x="376" y="103"/>
                                </a:lnTo>
                                <a:lnTo>
                                  <a:pt x="360" y="114"/>
                                </a:lnTo>
                                <a:lnTo>
                                  <a:pt x="337" y="132"/>
                                </a:lnTo>
                                <a:lnTo>
                                  <a:pt x="311" y="148"/>
                                </a:lnTo>
                                <a:lnTo>
                                  <a:pt x="289" y="160"/>
                                </a:lnTo>
                                <a:lnTo>
                                  <a:pt x="262" y="170"/>
                                </a:lnTo>
                                <a:lnTo>
                                  <a:pt x="237" y="177"/>
                                </a:lnTo>
                                <a:lnTo>
                                  <a:pt x="208" y="182"/>
                                </a:lnTo>
                                <a:lnTo>
                                  <a:pt x="181" y="184"/>
                                </a:lnTo>
                                <a:lnTo>
                                  <a:pt x="154" y="182"/>
                                </a:lnTo>
                                <a:lnTo>
                                  <a:pt x="128" y="180"/>
                                </a:lnTo>
                                <a:lnTo>
                                  <a:pt x="99" y="173"/>
                                </a:lnTo>
                                <a:lnTo>
                                  <a:pt x="74" y="168"/>
                                </a:lnTo>
                                <a:lnTo>
                                  <a:pt x="49" y="158"/>
                                </a:lnTo>
                                <a:lnTo>
                                  <a:pt x="23" y="141"/>
                                </a:lnTo>
                                <a:lnTo>
                                  <a:pt x="5" y="125"/>
                                </a:lnTo>
                                <a:lnTo>
                                  <a:pt x="2" y="144"/>
                                </a:lnTo>
                                <a:lnTo>
                                  <a:pt x="0" y="166"/>
                                </a:lnTo>
                                <a:lnTo>
                                  <a:pt x="0" y="186"/>
                                </a:lnTo>
                                <a:lnTo>
                                  <a:pt x="3" y="209"/>
                                </a:lnTo>
                                <a:lnTo>
                                  <a:pt x="8" y="232"/>
                                </a:lnTo>
                                <a:lnTo>
                                  <a:pt x="15" y="256"/>
                                </a:lnTo>
                                <a:lnTo>
                                  <a:pt x="26" y="276"/>
                                </a:lnTo>
                                <a:lnTo>
                                  <a:pt x="36" y="297"/>
                                </a:lnTo>
                                <a:lnTo>
                                  <a:pt x="50" y="314"/>
                                </a:lnTo>
                                <a:lnTo>
                                  <a:pt x="65" y="331"/>
                                </a:lnTo>
                                <a:lnTo>
                                  <a:pt x="80" y="345"/>
                                </a:lnTo>
                                <a:lnTo>
                                  <a:pt x="96" y="358"/>
                                </a:lnTo>
                                <a:lnTo>
                                  <a:pt x="117" y="371"/>
                                </a:lnTo>
                                <a:lnTo>
                                  <a:pt x="138" y="382"/>
                                </a:lnTo>
                                <a:lnTo>
                                  <a:pt x="160" y="393"/>
                                </a:lnTo>
                                <a:lnTo>
                                  <a:pt x="183" y="401"/>
                                </a:lnTo>
                                <a:lnTo>
                                  <a:pt x="208" y="410"/>
                                </a:lnTo>
                                <a:lnTo>
                                  <a:pt x="237" y="417"/>
                                </a:lnTo>
                                <a:lnTo>
                                  <a:pt x="269" y="421"/>
                                </a:lnTo>
                                <a:lnTo>
                                  <a:pt x="301" y="422"/>
                                </a:lnTo>
                                <a:lnTo>
                                  <a:pt x="324" y="421"/>
                                </a:lnTo>
                                <a:lnTo>
                                  <a:pt x="353" y="417"/>
                                </a:lnTo>
                                <a:lnTo>
                                  <a:pt x="383" y="411"/>
                                </a:lnTo>
                                <a:lnTo>
                                  <a:pt x="419" y="403"/>
                                </a:lnTo>
                                <a:lnTo>
                                  <a:pt x="446" y="393"/>
                                </a:lnTo>
                                <a:lnTo>
                                  <a:pt x="472" y="382"/>
                                </a:lnTo>
                                <a:lnTo>
                                  <a:pt x="497" y="371"/>
                                </a:lnTo>
                                <a:lnTo>
                                  <a:pt x="526" y="358"/>
                                </a:lnTo>
                                <a:lnTo>
                                  <a:pt x="558" y="339"/>
                                </a:lnTo>
                                <a:lnTo>
                                  <a:pt x="586" y="321"/>
                                </a:lnTo>
                                <a:lnTo>
                                  <a:pt x="612" y="304"/>
                                </a:lnTo>
                                <a:lnTo>
                                  <a:pt x="641" y="284"/>
                                </a:lnTo>
                                <a:lnTo>
                                  <a:pt x="667" y="260"/>
                                </a:lnTo>
                                <a:lnTo>
                                  <a:pt x="721" y="126"/>
                                </a:lnTo>
                                <a:lnTo>
                                  <a:pt x="729" y="73"/>
                                </a:lnTo>
                                <a:lnTo>
                                  <a:pt x="694" y="9"/>
                                </a:lnTo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grpSp>
                      <p:nvGrpSpPr>
                        <p:cNvPr id="62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" y="1748"/>
                          <a:ext cx="960" cy="1764"/>
                          <a:chOff x="735" y="1748"/>
                          <a:chExt cx="960" cy="1764"/>
                        </a:xfrm>
                      </p:grpSpPr>
                      <p:grpSp>
                        <p:nvGrpSpPr>
                          <p:cNvPr id="63" name="Group 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5" y="1748"/>
                            <a:ext cx="960" cy="1764"/>
                            <a:chOff x="735" y="1748"/>
                            <a:chExt cx="960" cy="1764"/>
                          </a:xfrm>
                        </p:grpSpPr>
                        <p:grpSp>
                          <p:nvGrpSpPr>
                            <p:cNvPr id="67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70" y="1748"/>
                              <a:ext cx="825" cy="1764"/>
                              <a:chOff x="870" y="1748"/>
                              <a:chExt cx="825" cy="1764"/>
                            </a:xfrm>
                          </p:grpSpPr>
                          <p:grpSp>
                            <p:nvGrpSpPr>
                              <p:cNvPr id="69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86" y="1748"/>
                                <a:ext cx="609" cy="1409"/>
                                <a:chOff x="1086" y="1748"/>
                                <a:chExt cx="609" cy="1409"/>
                              </a:xfrm>
                            </p:grpSpPr>
                            <p:sp>
                              <p:nvSpPr>
                                <p:cNvPr id="71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66" y="1748"/>
                                  <a:ext cx="529" cy="446"/>
                                </a:xfrm>
                                <a:custGeom>
                                  <a:avLst/>
                                  <a:gdLst>
                                    <a:gd name="T0" fmla="*/ 0 w 529"/>
                                    <a:gd name="T1" fmla="*/ 312 h 446"/>
                                    <a:gd name="T2" fmla="*/ 24 w 529"/>
                                    <a:gd name="T3" fmla="*/ 300 h 446"/>
                                    <a:gd name="T4" fmla="*/ 72 w 529"/>
                                    <a:gd name="T5" fmla="*/ 276 h 446"/>
                                    <a:gd name="T6" fmla="*/ 115 w 529"/>
                                    <a:gd name="T7" fmla="*/ 254 h 446"/>
                                    <a:gd name="T8" fmla="*/ 155 w 529"/>
                                    <a:gd name="T9" fmla="*/ 236 h 446"/>
                                    <a:gd name="T10" fmla="*/ 190 w 529"/>
                                    <a:gd name="T11" fmla="*/ 222 h 446"/>
                                    <a:gd name="T12" fmla="*/ 222 w 529"/>
                                    <a:gd name="T13" fmla="*/ 207 h 446"/>
                                    <a:gd name="T14" fmla="*/ 248 w 529"/>
                                    <a:gd name="T15" fmla="*/ 182 h 446"/>
                                    <a:gd name="T16" fmla="*/ 283 w 529"/>
                                    <a:gd name="T17" fmla="*/ 151 h 446"/>
                                    <a:gd name="T18" fmla="*/ 316 w 529"/>
                                    <a:gd name="T19" fmla="*/ 122 h 446"/>
                                    <a:gd name="T20" fmla="*/ 348 w 529"/>
                                    <a:gd name="T21" fmla="*/ 97 h 446"/>
                                    <a:gd name="T22" fmla="*/ 376 w 529"/>
                                    <a:gd name="T23" fmla="*/ 70 h 446"/>
                                    <a:gd name="T24" fmla="*/ 404 w 529"/>
                                    <a:gd name="T25" fmla="*/ 39 h 446"/>
                                    <a:gd name="T26" fmla="*/ 439 w 529"/>
                                    <a:gd name="T27" fmla="*/ 0 h 446"/>
                                    <a:gd name="T28" fmla="*/ 460 w 529"/>
                                    <a:gd name="T29" fmla="*/ 27 h 446"/>
                                    <a:gd name="T30" fmla="*/ 478 w 529"/>
                                    <a:gd name="T31" fmla="*/ 57 h 446"/>
                                    <a:gd name="T32" fmla="*/ 501 w 529"/>
                                    <a:gd name="T33" fmla="*/ 98 h 446"/>
                                    <a:gd name="T34" fmla="*/ 516 w 529"/>
                                    <a:gd name="T35" fmla="*/ 122 h 446"/>
                                    <a:gd name="T36" fmla="*/ 528 w 529"/>
                                    <a:gd name="T37" fmla="*/ 146 h 446"/>
                                    <a:gd name="T38" fmla="*/ 506 w 529"/>
                                    <a:gd name="T39" fmla="*/ 170 h 446"/>
                                    <a:gd name="T40" fmla="*/ 478 w 529"/>
                                    <a:gd name="T41" fmla="*/ 195 h 446"/>
                                    <a:gd name="T42" fmla="*/ 454 w 529"/>
                                    <a:gd name="T43" fmla="*/ 219 h 446"/>
                                    <a:gd name="T44" fmla="*/ 429 w 529"/>
                                    <a:gd name="T45" fmla="*/ 243 h 446"/>
                                    <a:gd name="T46" fmla="*/ 404 w 529"/>
                                    <a:gd name="T47" fmla="*/ 262 h 446"/>
                                    <a:gd name="T48" fmla="*/ 377 w 529"/>
                                    <a:gd name="T49" fmla="*/ 284 h 446"/>
                                    <a:gd name="T50" fmla="*/ 347 w 529"/>
                                    <a:gd name="T51" fmla="*/ 306 h 446"/>
                                    <a:gd name="T52" fmla="*/ 325 w 529"/>
                                    <a:gd name="T53" fmla="*/ 320 h 446"/>
                                    <a:gd name="T54" fmla="*/ 296 w 529"/>
                                    <a:gd name="T55" fmla="*/ 337 h 446"/>
                                    <a:gd name="T56" fmla="*/ 268 w 529"/>
                                    <a:gd name="T57" fmla="*/ 355 h 446"/>
                                    <a:gd name="T58" fmla="*/ 248 w 529"/>
                                    <a:gd name="T59" fmla="*/ 367 h 446"/>
                                    <a:gd name="T60" fmla="*/ 224 w 529"/>
                                    <a:gd name="T61" fmla="*/ 384 h 446"/>
                                    <a:gd name="T62" fmla="*/ 201 w 529"/>
                                    <a:gd name="T63" fmla="*/ 401 h 446"/>
                                    <a:gd name="T64" fmla="*/ 180 w 529"/>
                                    <a:gd name="T65" fmla="*/ 418 h 446"/>
                                    <a:gd name="T66" fmla="*/ 145 w 529"/>
                                    <a:gd name="T67" fmla="*/ 445 h 446"/>
                                    <a:gd name="T68" fmla="*/ 65 w 529"/>
                                    <a:gd name="T69" fmla="*/ 420 h 446"/>
                                    <a:gd name="T70" fmla="*/ 0 w 529"/>
                                    <a:gd name="T71" fmla="*/ 312 h 44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529"/>
                                    <a:gd name="T109" fmla="*/ 0 h 446"/>
                                    <a:gd name="T110" fmla="*/ 529 w 529"/>
                                    <a:gd name="T111" fmla="*/ 446 h 446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529" h="446">
                                      <a:moveTo>
                                        <a:pt x="0" y="312"/>
                                      </a:moveTo>
                                      <a:lnTo>
                                        <a:pt x="24" y="300"/>
                                      </a:lnTo>
                                      <a:lnTo>
                                        <a:pt x="72" y="276"/>
                                      </a:lnTo>
                                      <a:lnTo>
                                        <a:pt x="115" y="254"/>
                                      </a:lnTo>
                                      <a:lnTo>
                                        <a:pt x="155" y="236"/>
                                      </a:lnTo>
                                      <a:lnTo>
                                        <a:pt x="190" y="222"/>
                                      </a:lnTo>
                                      <a:lnTo>
                                        <a:pt x="222" y="207"/>
                                      </a:lnTo>
                                      <a:lnTo>
                                        <a:pt x="248" y="182"/>
                                      </a:lnTo>
                                      <a:lnTo>
                                        <a:pt x="283" y="151"/>
                                      </a:lnTo>
                                      <a:lnTo>
                                        <a:pt x="316" y="122"/>
                                      </a:lnTo>
                                      <a:lnTo>
                                        <a:pt x="348" y="97"/>
                                      </a:lnTo>
                                      <a:lnTo>
                                        <a:pt x="376" y="70"/>
                                      </a:lnTo>
                                      <a:lnTo>
                                        <a:pt x="404" y="39"/>
                                      </a:lnTo>
                                      <a:lnTo>
                                        <a:pt x="439" y="0"/>
                                      </a:lnTo>
                                      <a:lnTo>
                                        <a:pt x="460" y="27"/>
                                      </a:lnTo>
                                      <a:lnTo>
                                        <a:pt x="478" y="57"/>
                                      </a:lnTo>
                                      <a:lnTo>
                                        <a:pt x="501" y="98"/>
                                      </a:lnTo>
                                      <a:lnTo>
                                        <a:pt x="516" y="122"/>
                                      </a:lnTo>
                                      <a:lnTo>
                                        <a:pt x="528" y="146"/>
                                      </a:lnTo>
                                      <a:lnTo>
                                        <a:pt x="506" y="170"/>
                                      </a:lnTo>
                                      <a:lnTo>
                                        <a:pt x="478" y="195"/>
                                      </a:lnTo>
                                      <a:lnTo>
                                        <a:pt x="454" y="219"/>
                                      </a:lnTo>
                                      <a:lnTo>
                                        <a:pt x="429" y="243"/>
                                      </a:lnTo>
                                      <a:lnTo>
                                        <a:pt x="404" y="262"/>
                                      </a:lnTo>
                                      <a:lnTo>
                                        <a:pt x="377" y="284"/>
                                      </a:lnTo>
                                      <a:lnTo>
                                        <a:pt x="347" y="306"/>
                                      </a:lnTo>
                                      <a:lnTo>
                                        <a:pt x="325" y="320"/>
                                      </a:lnTo>
                                      <a:lnTo>
                                        <a:pt x="296" y="337"/>
                                      </a:lnTo>
                                      <a:lnTo>
                                        <a:pt x="268" y="355"/>
                                      </a:lnTo>
                                      <a:lnTo>
                                        <a:pt x="248" y="367"/>
                                      </a:lnTo>
                                      <a:lnTo>
                                        <a:pt x="224" y="384"/>
                                      </a:lnTo>
                                      <a:lnTo>
                                        <a:pt x="201" y="401"/>
                                      </a:lnTo>
                                      <a:lnTo>
                                        <a:pt x="180" y="418"/>
                                      </a:lnTo>
                                      <a:lnTo>
                                        <a:pt x="145" y="445"/>
                                      </a:lnTo>
                                      <a:lnTo>
                                        <a:pt x="65" y="420"/>
                                      </a:lnTo>
                                      <a:lnTo>
                                        <a:pt x="0" y="312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2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38" y="2063"/>
                                  <a:ext cx="234" cy="357"/>
                                </a:xfrm>
                                <a:custGeom>
                                  <a:avLst/>
                                  <a:gdLst>
                                    <a:gd name="T0" fmla="*/ 0 w 234"/>
                                    <a:gd name="T1" fmla="*/ 3 h 357"/>
                                    <a:gd name="T2" fmla="*/ 100 w 234"/>
                                    <a:gd name="T3" fmla="*/ 0 h 357"/>
                                    <a:gd name="T4" fmla="*/ 100 w 234"/>
                                    <a:gd name="T5" fmla="*/ 88 h 357"/>
                                    <a:gd name="T6" fmla="*/ 172 w 234"/>
                                    <a:gd name="T7" fmla="*/ 64 h 357"/>
                                    <a:gd name="T8" fmla="*/ 181 w 234"/>
                                    <a:gd name="T9" fmla="*/ 158 h 357"/>
                                    <a:gd name="T10" fmla="*/ 231 w 234"/>
                                    <a:gd name="T11" fmla="*/ 324 h 357"/>
                                    <a:gd name="T12" fmla="*/ 233 w 234"/>
                                    <a:gd name="T13" fmla="*/ 351 h 357"/>
                                    <a:gd name="T14" fmla="*/ 218 w 234"/>
                                    <a:gd name="T15" fmla="*/ 356 h 357"/>
                                    <a:gd name="T16" fmla="*/ 163 w 234"/>
                                    <a:gd name="T17" fmla="*/ 268 h 357"/>
                                    <a:gd name="T18" fmla="*/ 52 w 234"/>
                                    <a:gd name="T19" fmla="*/ 147 h 357"/>
                                    <a:gd name="T20" fmla="*/ 6 w 234"/>
                                    <a:gd name="T21" fmla="*/ 112 h 357"/>
                                    <a:gd name="T22" fmla="*/ 0 w 234"/>
                                    <a:gd name="T23" fmla="*/ 3 h 357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234"/>
                                    <a:gd name="T37" fmla="*/ 0 h 357"/>
                                    <a:gd name="T38" fmla="*/ 234 w 234"/>
                                    <a:gd name="T39" fmla="*/ 357 h 357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234" h="357">
                                      <a:moveTo>
                                        <a:pt x="0" y="3"/>
                                      </a:moveTo>
                                      <a:lnTo>
                                        <a:pt x="100" y="0"/>
                                      </a:lnTo>
                                      <a:lnTo>
                                        <a:pt x="100" y="88"/>
                                      </a:lnTo>
                                      <a:lnTo>
                                        <a:pt x="172" y="64"/>
                                      </a:lnTo>
                                      <a:lnTo>
                                        <a:pt x="181" y="158"/>
                                      </a:lnTo>
                                      <a:lnTo>
                                        <a:pt x="231" y="324"/>
                                      </a:lnTo>
                                      <a:lnTo>
                                        <a:pt x="233" y="351"/>
                                      </a:lnTo>
                                      <a:lnTo>
                                        <a:pt x="218" y="356"/>
                                      </a:lnTo>
                                      <a:lnTo>
                                        <a:pt x="163" y="268"/>
                                      </a:lnTo>
                                      <a:lnTo>
                                        <a:pt x="52" y="147"/>
                                      </a:lnTo>
                                      <a:lnTo>
                                        <a:pt x="6" y="112"/>
                                      </a:lnTo>
                                      <a:lnTo>
                                        <a:pt x="0" y="3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3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086" y="2687"/>
                                  <a:ext cx="211" cy="470"/>
                                </a:xfrm>
                                <a:custGeom>
                                  <a:avLst/>
                                  <a:gdLst>
                                    <a:gd name="T0" fmla="*/ 210 w 211"/>
                                    <a:gd name="T1" fmla="*/ 48 h 470"/>
                                    <a:gd name="T2" fmla="*/ 205 w 211"/>
                                    <a:gd name="T3" fmla="*/ 64 h 470"/>
                                    <a:gd name="T4" fmla="*/ 202 w 211"/>
                                    <a:gd name="T5" fmla="*/ 78 h 470"/>
                                    <a:gd name="T6" fmla="*/ 193 w 211"/>
                                    <a:gd name="T7" fmla="*/ 90 h 470"/>
                                    <a:gd name="T8" fmla="*/ 182 w 211"/>
                                    <a:gd name="T9" fmla="*/ 102 h 470"/>
                                    <a:gd name="T10" fmla="*/ 171 w 211"/>
                                    <a:gd name="T11" fmla="*/ 113 h 470"/>
                                    <a:gd name="T12" fmla="*/ 157 w 211"/>
                                    <a:gd name="T13" fmla="*/ 124 h 470"/>
                                    <a:gd name="T14" fmla="*/ 145 w 211"/>
                                    <a:gd name="T15" fmla="*/ 132 h 470"/>
                                    <a:gd name="T16" fmla="*/ 130 w 211"/>
                                    <a:gd name="T17" fmla="*/ 142 h 470"/>
                                    <a:gd name="T18" fmla="*/ 110 w 211"/>
                                    <a:gd name="T19" fmla="*/ 157 h 470"/>
                                    <a:gd name="T20" fmla="*/ 96 w 211"/>
                                    <a:gd name="T21" fmla="*/ 171 h 470"/>
                                    <a:gd name="T22" fmla="*/ 88 w 211"/>
                                    <a:gd name="T23" fmla="*/ 183 h 470"/>
                                    <a:gd name="T24" fmla="*/ 78 w 211"/>
                                    <a:gd name="T25" fmla="*/ 198 h 470"/>
                                    <a:gd name="T26" fmla="*/ 68 w 211"/>
                                    <a:gd name="T27" fmla="*/ 217 h 470"/>
                                    <a:gd name="T28" fmla="*/ 63 w 211"/>
                                    <a:gd name="T29" fmla="*/ 238 h 470"/>
                                    <a:gd name="T30" fmla="*/ 57 w 211"/>
                                    <a:gd name="T31" fmla="*/ 258 h 470"/>
                                    <a:gd name="T32" fmla="*/ 53 w 211"/>
                                    <a:gd name="T33" fmla="*/ 279 h 470"/>
                                    <a:gd name="T34" fmla="*/ 52 w 211"/>
                                    <a:gd name="T35" fmla="*/ 303 h 470"/>
                                    <a:gd name="T36" fmla="*/ 53 w 211"/>
                                    <a:gd name="T37" fmla="*/ 328 h 470"/>
                                    <a:gd name="T38" fmla="*/ 55 w 211"/>
                                    <a:gd name="T39" fmla="*/ 352 h 470"/>
                                    <a:gd name="T40" fmla="*/ 61 w 211"/>
                                    <a:gd name="T41" fmla="*/ 375 h 470"/>
                                    <a:gd name="T42" fmla="*/ 68 w 211"/>
                                    <a:gd name="T43" fmla="*/ 397 h 470"/>
                                    <a:gd name="T44" fmla="*/ 80 w 211"/>
                                    <a:gd name="T45" fmla="*/ 415 h 470"/>
                                    <a:gd name="T46" fmla="*/ 95 w 211"/>
                                    <a:gd name="T47" fmla="*/ 434 h 470"/>
                                    <a:gd name="T48" fmla="*/ 110 w 211"/>
                                    <a:gd name="T49" fmla="*/ 450 h 470"/>
                                    <a:gd name="T50" fmla="*/ 130 w 211"/>
                                    <a:gd name="T51" fmla="*/ 469 h 470"/>
                                    <a:gd name="T52" fmla="*/ 104 w 211"/>
                                    <a:gd name="T53" fmla="*/ 464 h 470"/>
                                    <a:gd name="T54" fmla="*/ 89 w 211"/>
                                    <a:gd name="T55" fmla="*/ 453 h 470"/>
                                    <a:gd name="T56" fmla="*/ 75 w 211"/>
                                    <a:gd name="T57" fmla="*/ 442 h 470"/>
                                    <a:gd name="T58" fmla="*/ 61 w 211"/>
                                    <a:gd name="T59" fmla="*/ 429 h 470"/>
                                    <a:gd name="T60" fmla="*/ 49 w 211"/>
                                    <a:gd name="T61" fmla="*/ 416 h 470"/>
                                    <a:gd name="T62" fmla="*/ 37 w 211"/>
                                    <a:gd name="T63" fmla="*/ 404 h 470"/>
                                    <a:gd name="T64" fmla="*/ 28 w 211"/>
                                    <a:gd name="T65" fmla="*/ 389 h 470"/>
                                    <a:gd name="T66" fmla="*/ 17 w 211"/>
                                    <a:gd name="T67" fmla="*/ 371 h 470"/>
                                    <a:gd name="T68" fmla="*/ 7 w 211"/>
                                    <a:gd name="T69" fmla="*/ 352 h 470"/>
                                    <a:gd name="T70" fmla="*/ 0 w 211"/>
                                    <a:gd name="T71" fmla="*/ 328 h 470"/>
                                    <a:gd name="T72" fmla="*/ 93 w 211"/>
                                    <a:gd name="T73" fmla="*/ 44 h 470"/>
                                    <a:gd name="T74" fmla="*/ 135 w 211"/>
                                    <a:gd name="T75" fmla="*/ 0 h 470"/>
                                    <a:gd name="T76" fmla="*/ 187 w 211"/>
                                    <a:gd name="T77" fmla="*/ 7 h 470"/>
                                    <a:gd name="T78" fmla="*/ 205 w 211"/>
                                    <a:gd name="T79" fmla="*/ 25 h 470"/>
                                    <a:gd name="T80" fmla="*/ 210 w 211"/>
                                    <a:gd name="T81" fmla="*/ 48 h 470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211"/>
                                    <a:gd name="T124" fmla="*/ 0 h 470"/>
                                    <a:gd name="T125" fmla="*/ 211 w 211"/>
                                    <a:gd name="T126" fmla="*/ 470 h 470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211" h="470">
                                      <a:moveTo>
                                        <a:pt x="210" y="48"/>
                                      </a:moveTo>
                                      <a:lnTo>
                                        <a:pt x="205" y="64"/>
                                      </a:lnTo>
                                      <a:lnTo>
                                        <a:pt x="202" y="78"/>
                                      </a:lnTo>
                                      <a:lnTo>
                                        <a:pt x="193" y="90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71" y="113"/>
                                      </a:lnTo>
                                      <a:lnTo>
                                        <a:pt x="157" y="124"/>
                                      </a:lnTo>
                                      <a:lnTo>
                                        <a:pt x="145" y="132"/>
                                      </a:lnTo>
                                      <a:lnTo>
                                        <a:pt x="130" y="142"/>
                                      </a:lnTo>
                                      <a:lnTo>
                                        <a:pt x="110" y="157"/>
                                      </a:lnTo>
                                      <a:lnTo>
                                        <a:pt x="96" y="171"/>
                                      </a:lnTo>
                                      <a:lnTo>
                                        <a:pt x="88" y="183"/>
                                      </a:lnTo>
                                      <a:lnTo>
                                        <a:pt x="78" y="198"/>
                                      </a:lnTo>
                                      <a:lnTo>
                                        <a:pt x="68" y="217"/>
                                      </a:lnTo>
                                      <a:lnTo>
                                        <a:pt x="63" y="238"/>
                                      </a:lnTo>
                                      <a:lnTo>
                                        <a:pt x="57" y="258"/>
                                      </a:lnTo>
                                      <a:lnTo>
                                        <a:pt x="53" y="279"/>
                                      </a:lnTo>
                                      <a:lnTo>
                                        <a:pt x="52" y="303"/>
                                      </a:lnTo>
                                      <a:lnTo>
                                        <a:pt x="53" y="328"/>
                                      </a:lnTo>
                                      <a:lnTo>
                                        <a:pt x="55" y="352"/>
                                      </a:lnTo>
                                      <a:lnTo>
                                        <a:pt x="61" y="375"/>
                                      </a:lnTo>
                                      <a:lnTo>
                                        <a:pt x="68" y="397"/>
                                      </a:lnTo>
                                      <a:lnTo>
                                        <a:pt x="80" y="415"/>
                                      </a:lnTo>
                                      <a:lnTo>
                                        <a:pt x="95" y="434"/>
                                      </a:lnTo>
                                      <a:lnTo>
                                        <a:pt x="110" y="450"/>
                                      </a:lnTo>
                                      <a:lnTo>
                                        <a:pt x="130" y="469"/>
                                      </a:lnTo>
                                      <a:lnTo>
                                        <a:pt x="104" y="464"/>
                                      </a:lnTo>
                                      <a:lnTo>
                                        <a:pt x="89" y="453"/>
                                      </a:lnTo>
                                      <a:lnTo>
                                        <a:pt x="75" y="442"/>
                                      </a:lnTo>
                                      <a:lnTo>
                                        <a:pt x="61" y="429"/>
                                      </a:lnTo>
                                      <a:lnTo>
                                        <a:pt x="49" y="416"/>
                                      </a:lnTo>
                                      <a:lnTo>
                                        <a:pt x="37" y="404"/>
                                      </a:lnTo>
                                      <a:lnTo>
                                        <a:pt x="28" y="389"/>
                                      </a:lnTo>
                                      <a:lnTo>
                                        <a:pt x="17" y="371"/>
                                      </a:lnTo>
                                      <a:lnTo>
                                        <a:pt x="7" y="352"/>
                                      </a:lnTo>
                                      <a:lnTo>
                                        <a:pt x="0" y="328"/>
                                      </a:lnTo>
                                      <a:lnTo>
                                        <a:pt x="93" y="44"/>
                                      </a:lnTo>
                                      <a:lnTo>
                                        <a:pt x="135" y="0"/>
                                      </a:lnTo>
                                      <a:lnTo>
                                        <a:pt x="187" y="7"/>
                                      </a:lnTo>
                                      <a:lnTo>
                                        <a:pt x="205" y="25"/>
                                      </a:lnTo>
                                      <a:lnTo>
                                        <a:pt x="210" y="48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</p:grpSp>
                          <p:sp>
                            <p:nvSpPr>
                              <p:cNvPr id="70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870" y="2159"/>
                                <a:ext cx="565" cy="1353"/>
                              </a:xfrm>
                              <a:custGeom>
                                <a:avLst/>
                                <a:gdLst>
                                  <a:gd name="T0" fmla="*/ 279 w 565"/>
                                  <a:gd name="T1" fmla="*/ 0 h 1353"/>
                                  <a:gd name="T2" fmla="*/ 319 w 565"/>
                                  <a:gd name="T3" fmla="*/ 32 h 1353"/>
                                  <a:gd name="T4" fmla="*/ 355 w 565"/>
                                  <a:gd name="T5" fmla="*/ 64 h 1353"/>
                                  <a:gd name="T6" fmla="*/ 392 w 565"/>
                                  <a:gd name="T7" fmla="*/ 101 h 1353"/>
                                  <a:gd name="T8" fmla="*/ 425 w 565"/>
                                  <a:gd name="T9" fmla="*/ 142 h 1353"/>
                                  <a:gd name="T10" fmla="*/ 457 w 565"/>
                                  <a:gd name="T11" fmla="*/ 183 h 1353"/>
                                  <a:gd name="T12" fmla="*/ 483 w 565"/>
                                  <a:gd name="T13" fmla="*/ 218 h 1353"/>
                                  <a:gd name="T14" fmla="*/ 493 w 565"/>
                                  <a:gd name="T15" fmla="*/ 237 h 1353"/>
                                  <a:gd name="T16" fmla="*/ 534 w 565"/>
                                  <a:gd name="T17" fmla="*/ 509 h 1353"/>
                                  <a:gd name="T18" fmla="*/ 534 w 565"/>
                                  <a:gd name="T19" fmla="*/ 1167 h 1353"/>
                                  <a:gd name="T20" fmla="*/ 545 w 565"/>
                                  <a:gd name="T21" fmla="*/ 1244 h 1353"/>
                                  <a:gd name="T22" fmla="*/ 564 w 565"/>
                                  <a:gd name="T23" fmla="*/ 1284 h 1353"/>
                                  <a:gd name="T24" fmla="*/ 522 w 565"/>
                                  <a:gd name="T25" fmla="*/ 1331 h 1353"/>
                                  <a:gd name="T26" fmla="*/ 439 w 565"/>
                                  <a:gd name="T27" fmla="*/ 1352 h 1353"/>
                                  <a:gd name="T28" fmla="*/ 374 w 565"/>
                                  <a:gd name="T29" fmla="*/ 1337 h 1353"/>
                                  <a:gd name="T30" fmla="*/ 389 w 565"/>
                                  <a:gd name="T31" fmla="*/ 1183 h 1353"/>
                                  <a:gd name="T32" fmla="*/ 398 w 565"/>
                                  <a:gd name="T33" fmla="*/ 1070 h 1353"/>
                                  <a:gd name="T34" fmla="*/ 424 w 565"/>
                                  <a:gd name="T35" fmla="*/ 786 h 1353"/>
                                  <a:gd name="T36" fmla="*/ 429 w 565"/>
                                  <a:gd name="T37" fmla="*/ 639 h 1353"/>
                                  <a:gd name="T38" fmla="*/ 428 w 565"/>
                                  <a:gd name="T39" fmla="*/ 612 h 1353"/>
                                  <a:gd name="T40" fmla="*/ 426 w 565"/>
                                  <a:gd name="T41" fmla="*/ 589 h 1353"/>
                                  <a:gd name="T42" fmla="*/ 421 w 565"/>
                                  <a:gd name="T43" fmla="*/ 568 h 1353"/>
                                  <a:gd name="T44" fmla="*/ 415 w 565"/>
                                  <a:gd name="T45" fmla="*/ 552 h 1353"/>
                                  <a:gd name="T46" fmla="*/ 404 w 565"/>
                                  <a:gd name="T47" fmla="*/ 540 h 1353"/>
                                  <a:gd name="T48" fmla="*/ 390 w 565"/>
                                  <a:gd name="T49" fmla="*/ 534 h 1353"/>
                                  <a:gd name="T50" fmla="*/ 374 w 565"/>
                                  <a:gd name="T51" fmla="*/ 532 h 1353"/>
                                  <a:gd name="T52" fmla="*/ 356 w 565"/>
                                  <a:gd name="T53" fmla="*/ 533 h 1353"/>
                                  <a:gd name="T54" fmla="*/ 342 w 565"/>
                                  <a:gd name="T55" fmla="*/ 538 h 1353"/>
                                  <a:gd name="T56" fmla="*/ 331 w 565"/>
                                  <a:gd name="T57" fmla="*/ 552 h 1353"/>
                                  <a:gd name="T58" fmla="*/ 317 w 565"/>
                                  <a:gd name="T59" fmla="*/ 576 h 1353"/>
                                  <a:gd name="T60" fmla="*/ 245 w 565"/>
                                  <a:gd name="T61" fmla="*/ 783 h 1353"/>
                                  <a:gd name="T62" fmla="*/ 210 w 565"/>
                                  <a:gd name="T63" fmla="*/ 881 h 1353"/>
                                  <a:gd name="T64" fmla="*/ 176 w 565"/>
                                  <a:gd name="T65" fmla="*/ 1127 h 1353"/>
                                  <a:gd name="T66" fmla="*/ 175 w 565"/>
                                  <a:gd name="T67" fmla="*/ 1320 h 1353"/>
                                  <a:gd name="T68" fmla="*/ 0 w 565"/>
                                  <a:gd name="T69" fmla="*/ 1288 h 1353"/>
                                  <a:gd name="T70" fmla="*/ 24 w 565"/>
                                  <a:gd name="T71" fmla="*/ 1230 h 1353"/>
                                  <a:gd name="T72" fmla="*/ 37 w 565"/>
                                  <a:gd name="T73" fmla="*/ 1147 h 1353"/>
                                  <a:gd name="T74" fmla="*/ 88 w 565"/>
                                  <a:gd name="T75" fmla="*/ 956 h 1353"/>
                                  <a:gd name="T76" fmla="*/ 138 w 565"/>
                                  <a:gd name="T77" fmla="*/ 759 h 1353"/>
                                  <a:gd name="T78" fmla="*/ 186 w 565"/>
                                  <a:gd name="T79" fmla="*/ 580 h 1353"/>
                                  <a:gd name="T80" fmla="*/ 275 w 565"/>
                                  <a:gd name="T81" fmla="*/ 433 h 1353"/>
                                  <a:gd name="T82" fmla="*/ 267 w 565"/>
                                  <a:gd name="T83" fmla="*/ 219 h 1353"/>
                                  <a:gd name="T84" fmla="*/ 168 w 565"/>
                                  <a:gd name="T85" fmla="*/ 11 h 1353"/>
                                  <a:gd name="T86" fmla="*/ 279 w 565"/>
                                  <a:gd name="T87" fmla="*/ 0 h 1353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565"/>
                                  <a:gd name="T133" fmla="*/ 0 h 1353"/>
                                  <a:gd name="T134" fmla="*/ 565 w 565"/>
                                  <a:gd name="T135" fmla="*/ 1353 h 1353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565" h="1353">
                                    <a:moveTo>
                                      <a:pt x="279" y="0"/>
                                    </a:moveTo>
                                    <a:lnTo>
                                      <a:pt x="319" y="32"/>
                                    </a:lnTo>
                                    <a:lnTo>
                                      <a:pt x="355" y="64"/>
                                    </a:lnTo>
                                    <a:lnTo>
                                      <a:pt x="392" y="101"/>
                                    </a:lnTo>
                                    <a:lnTo>
                                      <a:pt x="425" y="142"/>
                                    </a:lnTo>
                                    <a:lnTo>
                                      <a:pt x="457" y="183"/>
                                    </a:lnTo>
                                    <a:lnTo>
                                      <a:pt x="483" y="218"/>
                                    </a:lnTo>
                                    <a:lnTo>
                                      <a:pt x="493" y="237"/>
                                    </a:lnTo>
                                    <a:lnTo>
                                      <a:pt x="534" y="509"/>
                                    </a:lnTo>
                                    <a:lnTo>
                                      <a:pt x="534" y="1167"/>
                                    </a:lnTo>
                                    <a:lnTo>
                                      <a:pt x="545" y="1244"/>
                                    </a:lnTo>
                                    <a:lnTo>
                                      <a:pt x="564" y="1284"/>
                                    </a:lnTo>
                                    <a:lnTo>
                                      <a:pt x="522" y="1331"/>
                                    </a:lnTo>
                                    <a:lnTo>
                                      <a:pt x="439" y="1352"/>
                                    </a:lnTo>
                                    <a:lnTo>
                                      <a:pt x="374" y="1337"/>
                                    </a:lnTo>
                                    <a:lnTo>
                                      <a:pt x="389" y="1183"/>
                                    </a:lnTo>
                                    <a:lnTo>
                                      <a:pt x="398" y="1070"/>
                                    </a:lnTo>
                                    <a:lnTo>
                                      <a:pt x="424" y="786"/>
                                    </a:lnTo>
                                    <a:lnTo>
                                      <a:pt x="429" y="639"/>
                                    </a:lnTo>
                                    <a:lnTo>
                                      <a:pt x="428" y="612"/>
                                    </a:lnTo>
                                    <a:lnTo>
                                      <a:pt x="426" y="589"/>
                                    </a:lnTo>
                                    <a:lnTo>
                                      <a:pt x="421" y="568"/>
                                    </a:lnTo>
                                    <a:lnTo>
                                      <a:pt x="415" y="552"/>
                                    </a:lnTo>
                                    <a:lnTo>
                                      <a:pt x="404" y="540"/>
                                    </a:lnTo>
                                    <a:lnTo>
                                      <a:pt x="390" y="534"/>
                                    </a:lnTo>
                                    <a:lnTo>
                                      <a:pt x="374" y="532"/>
                                    </a:lnTo>
                                    <a:lnTo>
                                      <a:pt x="356" y="533"/>
                                    </a:lnTo>
                                    <a:lnTo>
                                      <a:pt x="342" y="538"/>
                                    </a:lnTo>
                                    <a:lnTo>
                                      <a:pt x="331" y="552"/>
                                    </a:lnTo>
                                    <a:lnTo>
                                      <a:pt x="317" y="576"/>
                                    </a:lnTo>
                                    <a:lnTo>
                                      <a:pt x="245" y="783"/>
                                    </a:lnTo>
                                    <a:lnTo>
                                      <a:pt x="210" y="881"/>
                                    </a:lnTo>
                                    <a:lnTo>
                                      <a:pt x="176" y="1127"/>
                                    </a:lnTo>
                                    <a:lnTo>
                                      <a:pt x="175" y="1320"/>
                                    </a:lnTo>
                                    <a:lnTo>
                                      <a:pt x="0" y="1288"/>
                                    </a:lnTo>
                                    <a:lnTo>
                                      <a:pt x="24" y="1230"/>
                                    </a:lnTo>
                                    <a:lnTo>
                                      <a:pt x="37" y="1147"/>
                                    </a:lnTo>
                                    <a:lnTo>
                                      <a:pt x="88" y="956"/>
                                    </a:lnTo>
                                    <a:lnTo>
                                      <a:pt x="138" y="759"/>
                                    </a:lnTo>
                                    <a:lnTo>
                                      <a:pt x="186" y="580"/>
                                    </a:lnTo>
                                    <a:lnTo>
                                      <a:pt x="275" y="433"/>
                                    </a:lnTo>
                                    <a:lnTo>
                                      <a:pt x="267" y="219"/>
                                    </a:lnTo>
                                    <a:lnTo>
                                      <a:pt x="168" y="11"/>
                                    </a:lnTo>
                                    <a:lnTo>
                                      <a:pt x="27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 cap="rnd">
                                <a:noFill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029"/>
                              </a:p>
                            </p:txBody>
                          </p:sp>
                        </p:grpSp>
                        <p:sp>
                          <p:nvSpPr>
                            <p:cNvPr id="68" name="Freeform 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35" y="2159"/>
                              <a:ext cx="427" cy="921"/>
                            </a:xfrm>
                            <a:custGeom>
                              <a:avLst/>
                              <a:gdLst>
                                <a:gd name="T0" fmla="*/ 172 w 427"/>
                                <a:gd name="T1" fmla="*/ 0 h 921"/>
                                <a:gd name="T2" fmla="*/ 298 w 427"/>
                                <a:gd name="T3" fmla="*/ 0 h 921"/>
                                <a:gd name="T4" fmla="*/ 320 w 427"/>
                                <a:gd name="T5" fmla="*/ 27 h 921"/>
                                <a:gd name="T6" fmla="*/ 335 w 427"/>
                                <a:gd name="T7" fmla="*/ 47 h 921"/>
                                <a:gd name="T8" fmla="*/ 352 w 427"/>
                                <a:gd name="T9" fmla="*/ 77 h 921"/>
                                <a:gd name="T10" fmla="*/ 368 w 427"/>
                                <a:gd name="T11" fmla="*/ 109 h 921"/>
                                <a:gd name="T12" fmla="*/ 383 w 427"/>
                                <a:gd name="T13" fmla="*/ 141 h 921"/>
                                <a:gd name="T14" fmla="*/ 397 w 427"/>
                                <a:gd name="T15" fmla="*/ 173 h 921"/>
                                <a:gd name="T16" fmla="*/ 410 w 427"/>
                                <a:gd name="T17" fmla="*/ 202 h 921"/>
                                <a:gd name="T18" fmla="*/ 424 w 427"/>
                                <a:gd name="T19" fmla="*/ 234 h 921"/>
                                <a:gd name="T20" fmla="*/ 426 w 427"/>
                                <a:gd name="T21" fmla="*/ 262 h 921"/>
                                <a:gd name="T22" fmla="*/ 420 w 427"/>
                                <a:gd name="T23" fmla="*/ 428 h 921"/>
                                <a:gd name="T24" fmla="*/ 410 w 427"/>
                                <a:gd name="T25" fmla="*/ 459 h 921"/>
                                <a:gd name="T26" fmla="*/ 399 w 427"/>
                                <a:gd name="T27" fmla="*/ 487 h 921"/>
                                <a:gd name="T28" fmla="*/ 388 w 427"/>
                                <a:gd name="T29" fmla="*/ 511 h 921"/>
                                <a:gd name="T30" fmla="*/ 373 w 427"/>
                                <a:gd name="T31" fmla="*/ 533 h 921"/>
                                <a:gd name="T32" fmla="*/ 356 w 427"/>
                                <a:gd name="T33" fmla="*/ 556 h 921"/>
                                <a:gd name="T34" fmla="*/ 334 w 427"/>
                                <a:gd name="T35" fmla="*/ 574 h 921"/>
                                <a:gd name="T36" fmla="*/ 313 w 427"/>
                                <a:gd name="T37" fmla="*/ 589 h 921"/>
                                <a:gd name="T38" fmla="*/ 286 w 427"/>
                                <a:gd name="T39" fmla="*/ 604 h 921"/>
                                <a:gd name="T40" fmla="*/ 260 w 427"/>
                                <a:gd name="T41" fmla="*/ 616 h 921"/>
                                <a:gd name="T42" fmla="*/ 233 w 427"/>
                                <a:gd name="T43" fmla="*/ 628 h 921"/>
                                <a:gd name="T44" fmla="*/ 208 w 427"/>
                                <a:gd name="T45" fmla="*/ 639 h 921"/>
                                <a:gd name="T46" fmla="*/ 185 w 427"/>
                                <a:gd name="T47" fmla="*/ 647 h 921"/>
                                <a:gd name="T48" fmla="*/ 158 w 427"/>
                                <a:gd name="T49" fmla="*/ 659 h 921"/>
                                <a:gd name="T50" fmla="*/ 137 w 427"/>
                                <a:gd name="T51" fmla="*/ 670 h 921"/>
                                <a:gd name="T52" fmla="*/ 115 w 427"/>
                                <a:gd name="T53" fmla="*/ 683 h 921"/>
                                <a:gd name="T54" fmla="*/ 93 w 427"/>
                                <a:gd name="T55" fmla="*/ 701 h 921"/>
                                <a:gd name="T56" fmla="*/ 75 w 427"/>
                                <a:gd name="T57" fmla="*/ 719 h 921"/>
                                <a:gd name="T58" fmla="*/ 60 w 427"/>
                                <a:gd name="T59" fmla="*/ 741 h 921"/>
                                <a:gd name="T60" fmla="*/ 49 w 427"/>
                                <a:gd name="T61" fmla="*/ 764 h 921"/>
                                <a:gd name="T62" fmla="*/ 38 w 427"/>
                                <a:gd name="T63" fmla="*/ 790 h 921"/>
                                <a:gd name="T64" fmla="*/ 28 w 427"/>
                                <a:gd name="T65" fmla="*/ 819 h 921"/>
                                <a:gd name="T66" fmla="*/ 20 w 427"/>
                                <a:gd name="T67" fmla="*/ 846 h 921"/>
                                <a:gd name="T68" fmla="*/ 14 w 427"/>
                                <a:gd name="T69" fmla="*/ 877 h 921"/>
                                <a:gd name="T70" fmla="*/ 9 w 427"/>
                                <a:gd name="T71" fmla="*/ 911 h 921"/>
                                <a:gd name="T72" fmla="*/ 6 w 427"/>
                                <a:gd name="T73" fmla="*/ 920 h 921"/>
                                <a:gd name="T74" fmla="*/ 0 w 427"/>
                                <a:gd name="T75" fmla="*/ 850 h 921"/>
                                <a:gd name="T76" fmla="*/ 3 w 427"/>
                                <a:gd name="T77" fmla="*/ 800 h 921"/>
                                <a:gd name="T78" fmla="*/ 6 w 427"/>
                                <a:gd name="T79" fmla="*/ 762 h 921"/>
                                <a:gd name="T80" fmla="*/ 13 w 427"/>
                                <a:gd name="T81" fmla="*/ 735 h 921"/>
                                <a:gd name="T82" fmla="*/ 19 w 427"/>
                                <a:gd name="T83" fmla="*/ 706 h 921"/>
                                <a:gd name="T84" fmla="*/ 30 w 427"/>
                                <a:gd name="T85" fmla="*/ 683 h 921"/>
                                <a:gd name="T86" fmla="*/ 41 w 427"/>
                                <a:gd name="T87" fmla="*/ 663 h 921"/>
                                <a:gd name="T88" fmla="*/ 55 w 427"/>
                                <a:gd name="T89" fmla="*/ 642 h 921"/>
                                <a:gd name="T90" fmla="*/ 72 w 427"/>
                                <a:gd name="T91" fmla="*/ 620 h 921"/>
                                <a:gd name="T92" fmla="*/ 88 w 427"/>
                                <a:gd name="T93" fmla="*/ 604 h 921"/>
                                <a:gd name="T94" fmla="*/ 108 w 427"/>
                                <a:gd name="T95" fmla="*/ 582 h 921"/>
                                <a:gd name="T96" fmla="*/ 130 w 427"/>
                                <a:gd name="T97" fmla="*/ 560 h 921"/>
                                <a:gd name="T98" fmla="*/ 156 w 427"/>
                                <a:gd name="T99" fmla="*/ 534 h 921"/>
                                <a:gd name="T100" fmla="*/ 176 w 427"/>
                                <a:gd name="T101" fmla="*/ 512 h 921"/>
                                <a:gd name="T102" fmla="*/ 196 w 427"/>
                                <a:gd name="T103" fmla="*/ 488 h 921"/>
                                <a:gd name="T104" fmla="*/ 212 w 427"/>
                                <a:gd name="T105" fmla="*/ 464 h 921"/>
                                <a:gd name="T106" fmla="*/ 226 w 427"/>
                                <a:gd name="T107" fmla="*/ 440 h 921"/>
                                <a:gd name="T108" fmla="*/ 239 w 427"/>
                                <a:gd name="T109" fmla="*/ 416 h 921"/>
                                <a:gd name="T110" fmla="*/ 250 w 427"/>
                                <a:gd name="T111" fmla="*/ 390 h 921"/>
                                <a:gd name="T112" fmla="*/ 260 w 427"/>
                                <a:gd name="T113" fmla="*/ 360 h 921"/>
                                <a:gd name="T114" fmla="*/ 267 w 427"/>
                                <a:gd name="T115" fmla="*/ 339 h 921"/>
                                <a:gd name="T116" fmla="*/ 172 w 427"/>
                                <a:gd name="T117" fmla="*/ 0 h 921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427"/>
                                <a:gd name="T178" fmla="*/ 0 h 921"/>
                                <a:gd name="T179" fmla="*/ 427 w 427"/>
                                <a:gd name="T180" fmla="*/ 921 h 921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427" h="921">
                                  <a:moveTo>
                                    <a:pt x="172" y="0"/>
                                  </a:moveTo>
                                  <a:lnTo>
                                    <a:pt x="298" y="0"/>
                                  </a:lnTo>
                                  <a:lnTo>
                                    <a:pt x="320" y="27"/>
                                  </a:lnTo>
                                  <a:lnTo>
                                    <a:pt x="335" y="47"/>
                                  </a:lnTo>
                                  <a:lnTo>
                                    <a:pt x="352" y="77"/>
                                  </a:lnTo>
                                  <a:lnTo>
                                    <a:pt x="368" y="109"/>
                                  </a:lnTo>
                                  <a:lnTo>
                                    <a:pt x="383" y="141"/>
                                  </a:lnTo>
                                  <a:lnTo>
                                    <a:pt x="397" y="173"/>
                                  </a:lnTo>
                                  <a:lnTo>
                                    <a:pt x="410" y="202"/>
                                  </a:lnTo>
                                  <a:lnTo>
                                    <a:pt x="424" y="234"/>
                                  </a:lnTo>
                                  <a:lnTo>
                                    <a:pt x="426" y="262"/>
                                  </a:lnTo>
                                  <a:lnTo>
                                    <a:pt x="420" y="428"/>
                                  </a:lnTo>
                                  <a:lnTo>
                                    <a:pt x="410" y="459"/>
                                  </a:lnTo>
                                  <a:lnTo>
                                    <a:pt x="399" y="487"/>
                                  </a:lnTo>
                                  <a:lnTo>
                                    <a:pt x="388" y="511"/>
                                  </a:lnTo>
                                  <a:lnTo>
                                    <a:pt x="373" y="533"/>
                                  </a:lnTo>
                                  <a:lnTo>
                                    <a:pt x="356" y="556"/>
                                  </a:lnTo>
                                  <a:lnTo>
                                    <a:pt x="334" y="574"/>
                                  </a:lnTo>
                                  <a:lnTo>
                                    <a:pt x="313" y="589"/>
                                  </a:lnTo>
                                  <a:lnTo>
                                    <a:pt x="286" y="604"/>
                                  </a:lnTo>
                                  <a:lnTo>
                                    <a:pt x="260" y="616"/>
                                  </a:lnTo>
                                  <a:lnTo>
                                    <a:pt x="233" y="628"/>
                                  </a:lnTo>
                                  <a:lnTo>
                                    <a:pt x="208" y="639"/>
                                  </a:lnTo>
                                  <a:lnTo>
                                    <a:pt x="185" y="647"/>
                                  </a:lnTo>
                                  <a:lnTo>
                                    <a:pt x="158" y="659"/>
                                  </a:lnTo>
                                  <a:lnTo>
                                    <a:pt x="137" y="670"/>
                                  </a:lnTo>
                                  <a:lnTo>
                                    <a:pt x="115" y="683"/>
                                  </a:lnTo>
                                  <a:lnTo>
                                    <a:pt x="93" y="701"/>
                                  </a:lnTo>
                                  <a:lnTo>
                                    <a:pt x="75" y="719"/>
                                  </a:lnTo>
                                  <a:lnTo>
                                    <a:pt x="60" y="741"/>
                                  </a:lnTo>
                                  <a:lnTo>
                                    <a:pt x="49" y="764"/>
                                  </a:lnTo>
                                  <a:lnTo>
                                    <a:pt x="38" y="790"/>
                                  </a:lnTo>
                                  <a:lnTo>
                                    <a:pt x="28" y="819"/>
                                  </a:lnTo>
                                  <a:lnTo>
                                    <a:pt x="20" y="846"/>
                                  </a:lnTo>
                                  <a:lnTo>
                                    <a:pt x="14" y="877"/>
                                  </a:lnTo>
                                  <a:lnTo>
                                    <a:pt x="9" y="911"/>
                                  </a:lnTo>
                                  <a:lnTo>
                                    <a:pt x="6" y="920"/>
                                  </a:lnTo>
                                  <a:lnTo>
                                    <a:pt x="0" y="850"/>
                                  </a:lnTo>
                                  <a:lnTo>
                                    <a:pt x="3" y="800"/>
                                  </a:lnTo>
                                  <a:lnTo>
                                    <a:pt x="6" y="762"/>
                                  </a:lnTo>
                                  <a:lnTo>
                                    <a:pt x="13" y="735"/>
                                  </a:lnTo>
                                  <a:lnTo>
                                    <a:pt x="19" y="706"/>
                                  </a:lnTo>
                                  <a:lnTo>
                                    <a:pt x="30" y="683"/>
                                  </a:lnTo>
                                  <a:lnTo>
                                    <a:pt x="41" y="663"/>
                                  </a:lnTo>
                                  <a:lnTo>
                                    <a:pt x="55" y="642"/>
                                  </a:lnTo>
                                  <a:lnTo>
                                    <a:pt x="72" y="620"/>
                                  </a:lnTo>
                                  <a:lnTo>
                                    <a:pt x="88" y="604"/>
                                  </a:lnTo>
                                  <a:lnTo>
                                    <a:pt x="108" y="582"/>
                                  </a:lnTo>
                                  <a:lnTo>
                                    <a:pt x="130" y="560"/>
                                  </a:lnTo>
                                  <a:lnTo>
                                    <a:pt x="156" y="534"/>
                                  </a:lnTo>
                                  <a:lnTo>
                                    <a:pt x="176" y="512"/>
                                  </a:lnTo>
                                  <a:lnTo>
                                    <a:pt x="196" y="488"/>
                                  </a:lnTo>
                                  <a:lnTo>
                                    <a:pt x="212" y="464"/>
                                  </a:lnTo>
                                  <a:lnTo>
                                    <a:pt x="226" y="440"/>
                                  </a:lnTo>
                                  <a:lnTo>
                                    <a:pt x="239" y="416"/>
                                  </a:lnTo>
                                  <a:lnTo>
                                    <a:pt x="250" y="390"/>
                                  </a:lnTo>
                                  <a:lnTo>
                                    <a:pt x="260" y="360"/>
                                  </a:lnTo>
                                  <a:lnTo>
                                    <a:pt x="267" y="339"/>
                                  </a:lnTo>
                                  <a:lnTo>
                                    <a:pt x="172" y="0"/>
                                  </a:lnTo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64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5" y="2176"/>
                            <a:ext cx="499" cy="435"/>
                            <a:chOff x="815" y="2176"/>
                            <a:chExt cx="499" cy="435"/>
                          </a:xfrm>
                        </p:grpSpPr>
                        <p:sp>
                          <p:nvSpPr>
                            <p:cNvPr id="65" name="Freeform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15" y="2176"/>
                              <a:ext cx="428" cy="429"/>
                            </a:xfrm>
                            <a:custGeom>
                              <a:avLst/>
                              <a:gdLst>
                                <a:gd name="T0" fmla="*/ 125 w 428"/>
                                <a:gd name="T1" fmla="*/ 12 h 429"/>
                                <a:gd name="T2" fmla="*/ 106 w 428"/>
                                <a:gd name="T3" fmla="*/ 5 h 429"/>
                                <a:gd name="T4" fmla="*/ 80 w 428"/>
                                <a:gd name="T5" fmla="*/ 0 h 429"/>
                                <a:gd name="T6" fmla="*/ 58 w 428"/>
                                <a:gd name="T7" fmla="*/ 4 h 429"/>
                                <a:gd name="T8" fmla="*/ 35 w 428"/>
                                <a:gd name="T9" fmla="*/ 11 h 429"/>
                                <a:gd name="T10" fmla="*/ 17 w 428"/>
                                <a:gd name="T11" fmla="*/ 24 h 429"/>
                                <a:gd name="T12" fmla="*/ 8 w 428"/>
                                <a:gd name="T13" fmla="*/ 40 h 429"/>
                                <a:gd name="T14" fmla="*/ 2 w 428"/>
                                <a:gd name="T15" fmla="*/ 62 h 429"/>
                                <a:gd name="T16" fmla="*/ 0 w 428"/>
                                <a:gd name="T17" fmla="*/ 82 h 429"/>
                                <a:gd name="T18" fmla="*/ 1 w 428"/>
                                <a:gd name="T19" fmla="*/ 104 h 429"/>
                                <a:gd name="T20" fmla="*/ 3 w 428"/>
                                <a:gd name="T21" fmla="*/ 128 h 429"/>
                                <a:gd name="T22" fmla="*/ 8 w 428"/>
                                <a:gd name="T23" fmla="*/ 158 h 429"/>
                                <a:gd name="T24" fmla="*/ 13 w 428"/>
                                <a:gd name="T25" fmla="*/ 171 h 429"/>
                                <a:gd name="T26" fmla="*/ 35 w 428"/>
                                <a:gd name="T27" fmla="*/ 185 h 429"/>
                                <a:gd name="T28" fmla="*/ 53 w 428"/>
                                <a:gd name="T29" fmla="*/ 197 h 429"/>
                                <a:gd name="T30" fmla="*/ 71 w 428"/>
                                <a:gd name="T31" fmla="*/ 209 h 429"/>
                                <a:gd name="T32" fmla="*/ 89 w 428"/>
                                <a:gd name="T33" fmla="*/ 225 h 429"/>
                                <a:gd name="T34" fmla="*/ 107 w 428"/>
                                <a:gd name="T35" fmla="*/ 242 h 429"/>
                                <a:gd name="T36" fmla="*/ 123 w 428"/>
                                <a:gd name="T37" fmla="*/ 257 h 429"/>
                                <a:gd name="T38" fmla="*/ 140 w 428"/>
                                <a:gd name="T39" fmla="*/ 272 h 429"/>
                                <a:gd name="T40" fmla="*/ 158 w 428"/>
                                <a:gd name="T41" fmla="*/ 295 h 429"/>
                                <a:gd name="T42" fmla="*/ 176 w 428"/>
                                <a:gd name="T43" fmla="*/ 320 h 429"/>
                                <a:gd name="T44" fmla="*/ 193 w 428"/>
                                <a:gd name="T45" fmla="*/ 343 h 429"/>
                                <a:gd name="T46" fmla="*/ 198 w 428"/>
                                <a:gd name="T47" fmla="*/ 350 h 429"/>
                                <a:gd name="T48" fmla="*/ 226 w 428"/>
                                <a:gd name="T49" fmla="*/ 360 h 429"/>
                                <a:gd name="T50" fmla="*/ 265 w 428"/>
                                <a:gd name="T51" fmla="*/ 374 h 429"/>
                                <a:gd name="T52" fmla="*/ 299 w 428"/>
                                <a:gd name="T53" fmla="*/ 391 h 429"/>
                                <a:gd name="T54" fmla="*/ 333 w 428"/>
                                <a:gd name="T55" fmla="*/ 408 h 429"/>
                                <a:gd name="T56" fmla="*/ 361 w 428"/>
                                <a:gd name="T57" fmla="*/ 417 h 429"/>
                                <a:gd name="T58" fmla="*/ 396 w 428"/>
                                <a:gd name="T59" fmla="*/ 428 h 429"/>
                                <a:gd name="T60" fmla="*/ 427 w 428"/>
                                <a:gd name="T61" fmla="*/ 428 h 429"/>
                                <a:gd name="T62" fmla="*/ 410 w 428"/>
                                <a:gd name="T63" fmla="*/ 235 h 429"/>
                                <a:gd name="T64" fmla="*/ 370 w 428"/>
                                <a:gd name="T65" fmla="*/ 238 h 429"/>
                                <a:gd name="T66" fmla="*/ 338 w 428"/>
                                <a:gd name="T67" fmla="*/ 233 h 429"/>
                                <a:gd name="T68" fmla="*/ 311 w 428"/>
                                <a:gd name="T69" fmla="*/ 226 h 429"/>
                                <a:gd name="T70" fmla="*/ 285 w 428"/>
                                <a:gd name="T71" fmla="*/ 219 h 429"/>
                                <a:gd name="T72" fmla="*/ 266 w 428"/>
                                <a:gd name="T73" fmla="*/ 202 h 429"/>
                                <a:gd name="T74" fmla="*/ 247 w 428"/>
                                <a:gd name="T75" fmla="*/ 187 h 429"/>
                                <a:gd name="T76" fmla="*/ 225 w 428"/>
                                <a:gd name="T77" fmla="*/ 170 h 429"/>
                                <a:gd name="T78" fmla="*/ 204 w 428"/>
                                <a:gd name="T79" fmla="*/ 156 h 429"/>
                                <a:gd name="T80" fmla="*/ 194 w 428"/>
                                <a:gd name="T81" fmla="*/ 148 h 429"/>
                                <a:gd name="T82" fmla="*/ 180 w 428"/>
                                <a:gd name="T83" fmla="*/ 117 h 429"/>
                                <a:gd name="T84" fmla="*/ 161 w 428"/>
                                <a:gd name="T85" fmla="*/ 84 h 429"/>
                                <a:gd name="T86" fmla="*/ 146 w 428"/>
                                <a:gd name="T87" fmla="*/ 51 h 429"/>
                                <a:gd name="T88" fmla="*/ 125 w 428"/>
                                <a:gd name="T89" fmla="*/ 12 h 42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428"/>
                                <a:gd name="T136" fmla="*/ 0 h 429"/>
                                <a:gd name="T137" fmla="*/ 428 w 428"/>
                                <a:gd name="T138" fmla="*/ 429 h 42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428" h="429">
                                  <a:moveTo>
                                    <a:pt x="125" y="12"/>
                                  </a:moveTo>
                                  <a:lnTo>
                                    <a:pt x="106" y="5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35" y="11"/>
                                  </a:lnTo>
                                  <a:lnTo>
                                    <a:pt x="17" y="24"/>
                                  </a:lnTo>
                                  <a:lnTo>
                                    <a:pt x="8" y="40"/>
                                  </a:lnTo>
                                  <a:lnTo>
                                    <a:pt x="2" y="62"/>
                                  </a:lnTo>
                                  <a:lnTo>
                                    <a:pt x="0" y="82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3" y="128"/>
                                  </a:lnTo>
                                  <a:lnTo>
                                    <a:pt x="8" y="158"/>
                                  </a:lnTo>
                                  <a:lnTo>
                                    <a:pt x="13" y="171"/>
                                  </a:lnTo>
                                  <a:lnTo>
                                    <a:pt x="35" y="185"/>
                                  </a:lnTo>
                                  <a:lnTo>
                                    <a:pt x="53" y="197"/>
                                  </a:lnTo>
                                  <a:lnTo>
                                    <a:pt x="71" y="209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42"/>
                                  </a:lnTo>
                                  <a:lnTo>
                                    <a:pt x="123" y="257"/>
                                  </a:lnTo>
                                  <a:lnTo>
                                    <a:pt x="140" y="272"/>
                                  </a:lnTo>
                                  <a:lnTo>
                                    <a:pt x="158" y="295"/>
                                  </a:lnTo>
                                  <a:lnTo>
                                    <a:pt x="176" y="320"/>
                                  </a:lnTo>
                                  <a:lnTo>
                                    <a:pt x="193" y="343"/>
                                  </a:lnTo>
                                  <a:lnTo>
                                    <a:pt x="198" y="350"/>
                                  </a:lnTo>
                                  <a:lnTo>
                                    <a:pt x="226" y="360"/>
                                  </a:lnTo>
                                  <a:lnTo>
                                    <a:pt x="265" y="374"/>
                                  </a:lnTo>
                                  <a:lnTo>
                                    <a:pt x="299" y="391"/>
                                  </a:lnTo>
                                  <a:lnTo>
                                    <a:pt x="333" y="408"/>
                                  </a:lnTo>
                                  <a:lnTo>
                                    <a:pt x="361" y="417"/>
                                  </a:lnTo>
                                  <a:lnTo>
                                    <a:pt x="396" y="428"/>
                                  </a:lnTo>
                                  <a:lnTo>
                                    <a:pt x="427" y="428"/>
                                  </a:lnTo>
                                  <a:lnTo>
                                    <a:pt x="410" y="235"/>
                                  </a:lnTo>
                                  <a:lnTo>
                                    <a:pt x="370" y="238"/>
                                  </a:lnTo>
                                  <a:lnTo>
                                    <a:pt x="338" y="233"/>
                                  </a:lnTo>
                                  <a:lnTo>
                                    <a:pt x="311" y="226"/>
                                  </a:lnTo>
                                  <a:lnTo>
                                    <a:pt x="285" y="219"/>
                                  </a:lnTo>
                                  <a:lnTo>
                                    <a:pt x="266" y="202"/>
                                  </a:lnTo>
                                  <a:lnTo>
                                    <a:pt x="247" y="187"/>
                                  </a:lnTo>
                                  <a:lnTo>
                                    <a:pt x="225" y="170"/>
                                  </a:lnTo>
                                  <a:lnTo>
                                    <a:pt x="204" y="156"/>
                                  </a:lnTo>
                                  <a:lnTo>
                                    <a:pt x="194" y="148"/>
                                  </a:lnTo>
                                  <a:lnTo>
                                    <a:pt x="180" y="117"/>
                                  </a:lnTo>
                                  <a:lnTo>
                                    <a:pt x="161" y="84"/>
                                  </a:lnTo>
                                  <a:lnTo>
                                    <a:pt x="146" y="51"/>
                                  </a:lnTo>
                                  <a:lnTo>
                                    <a:pt x="125" y="12"/>
                                  </a:lnTo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66" name="Oval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70" y="2409"/>
                              <a:ext cx="144" cy="202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6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3" y="2039"/>
                        <a:ext cx="251" cy="206"/>
                        <a:chOff x="943" y="2039"/>
                        <a:chExt cx="251" cy="206"/>
                      </a:xfrm>
                    </p:grpSpPr>
                    <p:sp>
                      <p:nvSpPr>
                        <p:cNvPr id="57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3" y="2039"/>
                          <a:ext cx="251" cy="206"/>
                        </a:xfrm>
                        <a:custGeom>
                          <a:avLst/>
                          <a:gdLst>
                            <a:gd name="T0" fmla="*/ 138 w 251"/>
                            <a:gd name="T1" fmla="*/ 57 h 206"/>
                            <a:gd name="T2" fmla="*/ 162 w 251"/>
                            <a:gd name="T3" fmla="*/ 3 h 206"/>
                            <a:gd name="T4" fmla="*/ 180 w 251"/>
                            <a:gd name="T5" fmla="*/ 0 h 206"/>
                            <a:gd name="T6" fmla="*/ 197 w 251"/>
                            <a:gd name="T7" fmla="*/ 4 h 206"/>
                            <a:gd name="T8" fmla="*/ 213 w 251"/>
                            <a:gd name="T9" fmla="*/ 11 h 206"/>
                            <a:gd name="T10" fmla="*/ 227 w 251"/>
                            <a:gd name="T11" fmla="*/ 21 h 206"/>
                            <a:gd name="T12" fmla="*/ 237 w 251"/>
                            <a:gd name="T13" fmla="*/ 36 h 206"/>
                            <a:gd name="T14" fmla="*/ 247 w 251"/>
                            <a:gd name="T15" fmla="*/ 53 h 206"/>
                            <a:gd name="T16" fmla="*/ 250 w 251"/>
                            <a:gd name="T17" fmla="*/ 76 h 206"/>
                            <a:gd name="T18" fmla="*/ 249 w 251"/>
                            <a:gd name="T19" fmla="*/ 101 h 206"/>
                            <a:gd name="T20" fmla="*/ 242 w 251"/>
                            <a:gd name="T21" fmla="*/ 122 h 206"/>
                            <a:gd name="T22" fmla="*/ 233 w 251"/>
                            <a:gd name="T23" fmla="*/ 141 h 206"/>
                            <a:gd name="T24" fmla="*/ 223 w 251"/>
                            <a:gd name="T25" fmla="*/ 154 h 206"/>
                            <a:gd name="T26" fmla="*/ 215 w 251"/>
                            <a:gd name="T27" fmla="*/ 166 h 206"/>
                            <a:gd name="T28" fmla="*/ 134 w 251"/>
                            <a:gd name="T29" fmla="*/ 128 h 206"/>
                            <a:gd name="T30" fmla="*/ 112 w 251"/>
                            <a:gd name="T31" fmla="*/ 137 h 206"/>
                            <a:gd name="T32" fmla="*/ 55 w 251"/>
                            <a:gd name="T33" fmla="*/ 205 h 206"/>
                            <a:gd name="T34" fmla="*/ 41 w 251"/>
                            <a:gd name="T35" fmla="*/ 196 h 206"/>
                            <a:gd name="T36" fmla="*/ 31 w 251"/>
                            <a:gd name="T37" fmla="*/ 188 h 206"/>
                            <a:gd name="T38" fmla="*/ 23 w 251"/>
                            <a:gd name="T39" fmla="*/ 176 h 206"/>
                            <a:gd name="T40" fmla="*/ 14 w 251"/>
                            <a:gd name="T41" fmla="*/ 160 h 206"/>
                            <a:gd name="T42" fmla="*/ 5 w 251"/>
                            <a:gd name="T43" fmla="*/ 141 h 206"/>
                            <a:gd name="T44" fmla="*/ 0 w 251"/>
                            <a:gd name="T45" fmla="*/ 118 h 206"/>
                            <a:gd name="T46" fmla="*/ 0 w 251"/>
                            <a:gd name="T47" fmla="*/ 95 h 206"/>
                            <a:gd name="T48" fmla="*/ 3 w 251"/>
                            <a:gd name="T49" fmla="*/ 75 h 206"/>
                            <a:gd name="T50" fmla="*/ 8 w 251"/>
                            <a:gd name="T51" fmla="*/ 53 h 206"/>
                            <a:gd name="T52" fmla="*/ 14 w 251"/>
                            <a:gd name="T53" fmla="*/ 40 h 206"/>
                            <a:gd name="T54" fmla="*/ 21 w 251"/>
                            <a:gd name="T55" fmla="*/ 24 h 206"/>
                            <a:gd name="T56" fmla="*/ 98 w 251"/>
                            <a:gd name="T57" fmla="*/ 60 h 206"/>
                            <a:gd name="T58" fmla="*/ 138 w 251"/>
                            <a:gd name="T59" fmla="*/ 57 h 20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251"/>
                            <a:gd name="T91" fmla="*/ 0 h 206"/>
                            <a:gd name="T92" fmla="*/ 251 w 251"/>
                            <a:gd name="T93" fmla="*/ 206 h 20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251" h="206">
                              <a:moveTo>
                                <a:pt x="138" y="57"/>
                              </a:moveTo>
                              <a:lnTo>
                                <a:pt x="162" y="3"/>
                              </a:lnTo>
                              <a:lnTo>
                                <a:pt x="180" y="0"/>
                              </a:lnTo>
                              <a:lnTo>
                                <a:pt x="197" y="4"/>
                              </a:lnTo>
                              <a:lnTo>
                                <a:pt x="213" y="11"/>
                              </a:lnTo>
                              <a:lnTo>
                                <a:pt x="227" y="21"/>
                              </a:lnTo>
                              <a:lnTo>
                                <a:pt x="237" y="36"/>
                              </a:lnTo>
                              <a:lnTo>
                                <a:pt x="247" y="53"/>
                              </a:lnTo>
                              <a:lnTo>
                                <a:pt x="250" y="76"/>
                              </a:lnTo>
                              <a:lnTo>
                                <a:pt x="249" y="101"/>
                              </a:lnTo>
                              <a:lnTo>
                                <a:pt x="242" y="122"/>
                              </a:lnTo>
                              <a:lnTo>
                                <a:pt x="233" y="141"/>
                              </a:lnTo>
                              <a:lnTo>
                                <a:pt x="223" y="154"/>
                              </a:lnTo>
                              <a:lnTo>
                                <a:pt x="215" y="166"/>
                              </a:lnTo>
                              <a:lnTo>
                                <a:pt x="134" y="128"/>
                              </a:lnTo>
                              <a:lnTo>
                                <a:pt x="112" y="137"/>
                              </a:lnTo>
                              <a:lnTo>
                                <a:pt x="55" y="205"/>
                              </a:lnTo>
                              <a:lnTo>
                                <a:pt x="41" y="196"/>
                              </a:lnTo>
                              <a:lnTo>
                                <a:pt x="31" y="188"/>
                              </a:lnTo>
                              <a:lnTo>
                                <a:pt x="23" y="176"/>
                              </a:lnTo>
                              <a:lnTo>
                                <a:pt x="14" y="160"/>
                              </a:lnTo>
                              <a:lnTo>
                                <a:pt x="5" y="141"/>
                              </a:lnTo>
                              <a:lnTo>
                                <a:pt x="0" y="118"/>
                              </a:lnTo>
                              <a:lnTo>
                                <a:pt x="0" y="95"/>
                              </a:lnTo>
                              <a:lnTo>
                                <a:pt x="3" y="75"/>
                              </a:lnTo>
                              <a:lnTo>
                                <a:pt x="8" y="53"/>
                              </a:lnTo>
                              <a:lnTo>
                                <a:pt x="14" y="40"/>
                              </a:lnTo>
                              <a:lnTo>
                                <a:pt x="21" y="24"/>
                              </a:lnTo>
                              <a:lnTo>
                                <a:pt x="98" y="60"/>
                              </a:lnTo>
                              <a:lnTo>
                                <a:pt x="138" y="57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8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4" y="2086"/>
                          <a:ext cx="100" cy="9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9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9" y="2087"/>
                          <a:ext cx="100" cy="1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60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" y="2086"/>
                          <a:ext cx="101" cy="9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grpSp>
                <p:nvGrpSpPr>
                  <p:cNvPr id="27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217" y="2316"/>
                    <a:ext cx="460" cy="396"/>
                    <a:chOff x="1217" y="2316"/>
                    <a:chExt cx="460" cy="396"/>
                  </a:xfrm>
                </p:grpSpPr>
                <p:grpSp>
                  <p:nvGrpSpPr>
                    <p:cNvPr id="28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7" y="2448"/>
                      <a:ext cx="120" cy="136"/>
                      <a:chOff x="1217" y="2448"/>
                      <a:chExt cx="120" cy="136"/>
                    </a:xfrm>
                  </p:grpSpPr>
                  <p:sp>
                    <p:nvSpPr>
                      <p:cNvPr id="51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7" y="2455"/>
                        <a:ext cx="107" cy="12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52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2" y="2448"/>
                        <a:ext cx="105" cy="1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29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5" y="2316"/>
                      <a:ext cx="382" cy="396"/>
                      <a:chOff x="1295" y="2316"/>
                      <a:chExt cx="382" cy="396"/>
                    </a:xfrm>
                  </p:grpSpPr>
                  <p:grpSp>
                    <p:nvGrpSpPr>
                      <p:cNvPr id="30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8" y="2325"/>
                        <a:ext cx="379" cy="387"/>
                        <a:chOff x="1298" y="2325"/>
                        <a:chExt cx="379" cy="387"/>
                      </a:xfrm>
                    </p:grpSpPr>
                    <p:grpSp>
                      <p:nvGrpSpPr>
                        <p:cNvPr id="43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8" y="2325"/>
                          <a:ext cx="379" cy="387"/>
                          <a:chOff x="1298" y="2325"/>
                          <a:chExt cx="379" cy="387"/>
                        </a:xfrm>
                      </p:grpSpPr>
                      <p:sp>
                        <p:nvSpPr>
                          <p:cNvPr id="45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2390"/>
                            <a:ext cx="248" cy="26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6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2" y="2510"/>
                            <a:ext cx="62" cy="74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7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3" y="2596"/>
                            <a:ext cx="60" cy="7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8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60" y="2647"/>
                            <a:ext cx="54" cy="6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9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0" y="2417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50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3" y="2325"/>
                            <a:ext cx="80" cy="10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44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82" y="2330"/>
                          <a:ext cx="268" cy="371"/>
                        </a:xfrm>
                        <a:custGeom>
                          <a:avLst/>
                          <a:gdLst>
                            <a:gd name="T0" fmla="*/ 27 w 268"/>
                            <a:gd name="T1" fmla="*/ 60 h 371"/>
                            <a:gd name="T2" fmla="*/ 122 w 268"/>
                            <a:gd name="T3" fmla="*/ 0 h 371"/>
                            <a:gd name="T4" fmla="*/ 171 w 268"/>
                            <a:gd name="T5" fmla="*/ 81 h 371"/>
                            <a:gd name="T6" fmla="*/ 122 w 268"/>
                            <a:gd name="T7" fmla="*/ 114 h 371"/>
                            <a:gd name="T8" fmla="*/ 259 w 268"/>
                            <a:gd name="T9" fmla="*/ 87 h 371"/>
                            <a:gd name="T10" fmla="*/ 267 w 268"/>
                            <a:gd name="T11" fmla="*/ 150 h 371"/>
                            <a:gd name="T12" fmla="*/ 174 w 268"/>
                            <a:gd name="T13" fmla="*/ 172 h 371"/>
                            <a:gd name="T14" fmla="*/ 259 w 268"/>
                            <a:gd name="T15" fmla="*/ 178 h 371"/>
                            <a:gd name="T16" fmla="*/ 257 w 268"/>
                            <a:gd name="T17" fmla="*/ 252 h 371"/>
                            <a:gd name="T18" fmla="*/ 172 w 268"/>
                            <a:gd name="T19" fmla="*/ 238 h 371"/>
                            <a:gd name="T20" fmla="*/ 210 w 268"/>
                            <a:gd name="T21" fmla="*/ 276 h 371"/>
                            <a:gd name="T22" fmla="*/ 172 w 268"/>
                            <a:gd name="T23" fmla="*/ 329 h 371"/>
                            <a:gd name="T24" fmla="*/ 120 w 268"/>
                            <a:gd name="T25" fmla="*/ 297 h 371"/>
                            <a:gd name="T26" fmla="*/ 131 w 268"/>
                            <a:gd name="T27" fmla="*/ 343 h 371"/>
                            <a:gd name="T28" fmla="*/ 84 w 268"/>
                            <a:gd name="T29" fmla="*/ 370 h 371"/>
                            <a:gd name="T30" fmla="*/ 0 w 268"/>
                            <a:gd name="T31" fmla="*/ 309 h 371"/>
                            <a:gd name="T32" fmla="*/ 27 w 268"/>
                            <a:gd name="T33" fmla="*/ 60 h 371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8"/>
                            <a:gd name="T52" fmla="*/ 0 h 371"/>
                            <a:gd name="T53" fmla="*/ 268 w 268"/>
                            <a:gd name="T54" fmla="*/ 371 h 371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8" h="371">
                              <a:moveTo>
                                <a:pt x="27" y="60"/>
                              </a:moveTo>
                              <a:lnTo>
                                <a:pt x="122" y="0"/>
                              </a:lnTo>
                              <a:lnTo>
                                <a:pt x="171" y="81"/>
                              </a:lnTo>
                              <a:lnTo>
                                <a:pt x="122" y="114"/>
                              </a:lnTo>
                              <a:lnTo>
                                <a:pt x="259" y="87"/>
                              </a:lnTo>
                              <a:lnTo>
                                <a:pt x="267" y="150"/>
                              </a:lnTo>
                              <a:lnTo>
                                <a:pt x="174" y="172"/>
                              </a:lnTo>
                              <a:lnTo>
                                <a:pt x="259" y="178"/>
                              </a:lnTo>
                              <a:lnTo>
                                <a:pt x="257" y="252"/>
                              </a:lnTo>
                              <a:lnTo>
                                <a:pt x="172" y="238"/>
                              </a:lnTo>
                              <a:lnTo>
                                <a:pt x="210" y="276"/>
                              </a:lnTo>
                              <a:lnTo>
                                <a:pt x="172" y="329"/>
                              </a:lnTo>
                              <a:lnTo>
                                <a:pt x="120" y="297"/>
                              </a:lnTo>
                              <a:lnTo>
                                <a:pt x="131" y="343"/>
                              </a:lnTo>
                              <a:lnTo>
                                <a:pt x="84" y="370"/>
                              </a:lnTo>
                              <a:lnTo>
                                <a:pt x="0" y="309"/>
                              </a:lnTo>
                              <a:lnTo>
                                <a:pt x="27" y="6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1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" y="2316"/>
                        <a:ext cx="379" cy="387"/>
                        <a:chOff x="1295" y="2316"/>
                        <a:chExt cx="379" cy="387"/>
                      </a:xfrm>
                    </p:grpSpPr>
                    <p:grpSp>
                      <p:nvGrpSpPr>
                        <p:cNvPr id="35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" y="2316"/>
                          <a:ext cx="379" cy="387"/>
                          <a:chOff x="1295" y="2316"/>
                          <a:chExt cx="379" cy="387"/>
                        </a:xfrm>
                      </p:grpSpPr>
                      <p:sp>
                        <p:nvSpPr>
                          <p:cNvPr id="37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5" y="2381"/>
                            <a:ext cx="249" cy="2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8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0" y="2501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9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2586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0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7" y="2638"/>
                            <a:ext cx="55" cy="6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1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7" y="2406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2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1" y="2316"/>
                            <a:ext cx="79" cy="9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36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9" y="2320"/>
                          <a:ext cx="269" cy="372"/>
                        </a:xfrm>
                        <a:custGeom>
                          <a:avLst/>
                          <a:gdLst>
                            <a:gd name="T0" fmla="*/ 27 w 269"/>
                            <a:gd name="T1" fmla="*/ 61 h 372"/>
                            <a:gd name="T2" fmla="*/ 123 w 269"/>
                            <a:gd name="T3" fmla="*/ 0 h 372"/>
                            <a:gd name="T4" fmla="*/ 171 w 269"/>
                            <a:gd name="T5" fmla="*/ 81 h 372"/>
                            <a:gd name="T6" fmla="*/ 123 w 269"/>
                            <a:gd name="T7" fmla="*/ 116 h 372"/>
                            <a:gd name="T8" fmla="*/ 259 w 269"/>
                            <a:gd name="T9" fmla="*/ 86 h 372"/>
                            <a:gd name="T10" fmla="*/ 268 w 269"/>
                            <a:gd name="T11" fmla="*/ 152 h 372"/>
                            <a:gd name="T12" fmla="*/ 175 w 269"/>
                            <a:gd name="T13" fmla="*/ 172 h 372"/>
                            <a:gd name="T14" fmla="*/ 259 w 269"/>
                            <a:gd name="T15" fmla="*/ 178 h 372"/>
                            <a:gd name="T16" fmla="*/ 258 w 269"/>
                            <a:gd name="T17" fmla="*/ 253 h 372"/>
                            <a:gd name="T18" fmla="*/ 172 w 269"/>
                            <a:gd name="T19" fmla="*/ 238 h 372"/>
                            <a:gd name="T20" fmla="*/ 211 w 269"/>
                            <a:gd name="T21" fmla="*/ 277 h 372"/>
                            <a:gd name="T22" fmla="*/ 174 w 269"/>
                            <a:gd name="T23" fmla="*/ 330 h 372"/>
                            <a:gd name="T24" fmla="*/ 119 w 269"/>
                            <a:gd name="T25" fmla="*/ 297 h 372"/>
                            <a:gd name="T26" fmla="*/ 132 w 269"/>
                            <a:gd name="T27" fmla="*/ 343 h 372"/>
                            <a:gd name="T28" fmla="*/ 84 w 269"/>
                            <a:gd name="T29" fmla="*/ 371 h 372"/>
                            <a:gd name="T30" fmla="*/ 0 w 269"/>
                            <a:gd name="T31" fmla="*/ 309 h 372"/>
                            <a:gd name="T32" fmla="*/ 27 w 269"/>
                            <a:gd name="T33" fmla="*/ 61 h 37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9"/>
                            <a:gd name="T52" fmla="*/ 0 h 372"/>
                            <a:gd name="T53" fmla="*/ 269 w 269"/>
                            <a:gd name="T54" fmla="*/ 372 h 37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9" h="372">
                              <a:moveTo>
                                <a:pt x="27" y="61"/>
                              </a:moveTo>
                              <a:lnTo>
                                <a:pt x="123" y="0"/>
                              </a:lnTo>
                              <a:lnTo>
                                <a:pt x="171" y="81"/>
                              </a:lnTo>
                              <a:lnTo>
                                <a:pt x="123" y="116"/>
                              </a:lnTo>
                              <a:lnTo>
                                <a:pt x="259" y="86"/>
                              </a:lnTo>
                              <a:lnTo>
                                <a:pt x="268" y="152"/>
                              </a:lnTo>
                              <a:lnTo>
                                <a:pt x="175" y="172"/>
                              </a:lnTo>
                              <a:lnTo>
                                <a:pt x="259" y="178"/>
                              </a:lnTo>
                              <a:lnTo>
                                <a:pt x="258" y="253"/>
                              </a:lnTo>
                              <a:lnTo>
                                <a:pt x="172" y="238"/>
                              </a:lnTo>
                              <a:lnTo>
                                <a:pt x="211" y="277"/>
                              </a:lnTo>
                              <a:lnTo>
                                <a:pt x="174" y="330"/>
                              </a:lnTo>
                              <a:lnTo>
                                <a:pt x="119" y="297"/>
                              </a:lnTo>
                              <a:lnTo>
                                <a:pt x="132" y="343"/>
                              </a:lnTo>
                              <a:lnTo>
                                <a:pt x="84" y="371"/>
                              </a:lnTo>
                              <a:lnTo>
                                <a:pt x="0" y="309"/>
                              </a:lnTo>
                              <a:lnTo>
                                <a:pt x="27" y="61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2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8" y="2482"/>
                        <a:ext cx="113" cy="92"/>
                        <a:chOff x="1348" y="2482"/>
                        <a:chExt cx="113" cy="92"/>
                      </a:xfrm>
                    </p:grpSpPr>
                    <p:sp>
                      <p:nvSpPr>
                        <p:cNvPr id="33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0" y="2482"/>
                          <a:ext cx="91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4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48" y="2536"/>
                          <a:ext cx="113" cy="3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5" name="Group 134"/>
            <p:cNvGrpSpPr>
              <a:grpSpLocks/>
            </p:cNvGrpSpPr>
            <p:nvPr/>
          </p:nvGrpSpPr>
          <p:grpSpPr bwMode="auto">
            <a:xfrm>
              <a:off x="1927" y="1769"/>
              <a:ext cx="521" cy="423"/>
              <a:chOff x="1927" y="1769"/>
              <a:chExt cx="521" cy="423"/>
            </a:xfrm>
          </p:grpSpPr>
          <p:sp>
            <p:nvSpPr>
              <p:cNvPr id="16" name="Oval 128"/>
              <p:cNvSpPr>
                <a:spLocks noChangeArrowheads="1"/>
              </p:cNvSpPr>
              <p:nvPr/>
            </p:nvSpPr>
            <p:spPr bwMode="auto">
              <a:xfrm>
                <a:off x="1927" y="1769"/>
                <a:ext cx="37" cy="3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7" name="Freeform 129"/>
              <p:cNvSpPr>
                <a:spLocks/>
              </p:cNvSpPr>
              <p:nvPr/>
            </p:nvSpPr>
            <p:spPr bwMode="auto">
              <a:xfrm>
                <a:off x="1930" y="1770"/>
                <a:ext cx="302" cy="241"/>
              </a:xfrm>
              <a:custGeom>
                <a:avLst/>
                <a:gdLst>
                  <a:gd name="T0" fmla="*/ 24 w 302"/>
                  <a:gd name="T1" fmla="*/ 0 h 241"/>
                  <a:gd name="T2" fmla="*/ 301 w 302"/>
                  <a:gd name="T3" fmla="*/ 203 h 241"/>
                  <a:gd name="T4" fmla="*/ 270 w 302"/>
                  <a:gd name="T5" fmla="*/ 240 h 241"/>
                  <a:gd name="T6" fmla="*/ 0 w 302"/>
                  <a:gd name="T7" fmla="*/ 29 h 241"/>
                  <a:gd name="T8" fmla="*/ 24 w 302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241"/>
                  <a:gd name="T17" fmla="*/ 302 w 302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241">
                    <a:moveTo>
                      <a:pt x="24" y="0"/>
                    </a:moveTo>
                    <a:lnTo>
                      <a:pt x="301" y="203"/>
                    </a:lnTo>
                    <a:lnTo>
                      <a:pt x="270" y="240"/>
                    </a:lnTo>
                    <a:lnTo>
                      <a:pt x="0" y="2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8" name="Freeform 130"/>
              <p:cNvSpPr>
                <a:spLocks/>
              </p:cNvSpPr>
              <p:nvPr/>
            </p:nvSpPr>
            <p:spPr bwMode="auto">
              <a:xfrm>
                <a:off x="2195" y="1974"/>
                <a:ext cx="212" cy="186"/>
              </a:xfrm>
              <a:custGeom>
                <a:avLst/>
                <a:gdLst>
                  <a:gd name="T0" fmla="*/ 35 w 212"/>
                  <a:gd name="T1" fmla="*/ 0 h 186"/>
                  <a:gd name="T2" fmla="*/ 211 w 212"/>
                  <a:gd name="T3" fmla="*/ 125 h 186"/>
                  <a:gd name="T4" fmla="*/ 175 w 212"/>
                  <a:gd name="T5" fmla="*/ 185 h 186"/>
                  <a:gd name="T6" fmla="*/ 0 w 212"/>
                  <a:gd name="T7" fmla="*/ 35 h 186"/>
                  <a:gd name="T8" fmla="*/ 35 w 212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86"/>
                  <a:gd name="T17" fmla="*/ 212 w 212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86">
                    <a:moveTo>
                      <a:pt x="35" y="0"/>
                    </a:moveTo>
                    <a:lnTo>
                      <a:pt x="211" y="125"/>
                    </a:lnTo>
                    <a:lnTo>
                      <a:pt x="175" y="185"/>
                    </a:lnTo>
                    <a:lnTo>
                      <a:pt x="0" y="3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9" name="Oval 131"/>
              <p:cNvSpPr>
                <a:spLocks noChangeArrowheads="1"/>
              </p:cNvSpPr>
              <p:nvPr/>
            </p:nvSpPr>
            <p:spPr bwMode="auto">
              <a:xfrm>
                <a:off x="2188" y="1970"/>
                <a:ext cx="53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20" name="Oval 132"/>
              <p:cNvSpPr>
                <a:spLocks noChangeArrowheads="1"/>
              </p:cNvSpPr>
              <p:nvPr/>
            </p:nvSpPr>
            <p:spPr bwMode="auto">
              <a:xfrm>
                <a:off x="2364" y="2095"/>
                <a:ext cx="84" cy="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21" name="Oval 133"/>
              <p:cNvSpPr>
                <a:spLocks noChangeArrowheads="1"/>
              </p:cNvSpPr>
              <p:nvPr/>
            </p:nvSpPr>
            <p:spPr bwMode="auto">
              <a:xfrm>
                <a:off x="2376" y="2108"/>
                <a:ext cx="60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JM" dirty="0" smtClean="0"/>
              <a:t>The Seven C’s of Writing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85800" y="1447800"/>
            <a:ext cx="8001000" cy="36009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Example:</a:t>
            </a:r>
          </a:p>
          <a:p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Males of advanced years characteristically display a marked deterioration of the </a:t>
            </a:r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recollective</a:t>
            </a:r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faculties.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12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38200" y="2133600"/>
            <a:ext cx="2365375" cy="1185862"/>
            <a:chOff x="2341" y="3125"/>
            <a:chExt cx="1490" cy="747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2341" y="3125"/>
              <a:ext cx="1490" cy="7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496" y="3312"/>
              <a:ext cx="121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Consistency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JM" dirty="0" smtClean="0">
                <a:solidFill>
                  <a:schemeClr val="tx1"/>
                </a:solidFill>
              </a:rPr>
              <a:t>The Seven C’s of Writing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990600"/>
            <a:ext cx="5029200" cy="569386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Consistency means completeness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The message must bear all the necessary information to bring the desired response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Answer all possible questions with facts and figures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13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304800" y="1143000"/>
            <a:ext cx="1295400" cy="2438400"/>
            <a:chOff x="258" y="1152"/>
            <a:chExt cx="2190" cy="2723"/>
          </a:xfrm>
        </p:grpSpPr>
        <p:grpSp>
          <p:nvGrpSpPr>
            <p:cNvPr id="10" name="Group 127"/>
            <p:cNvGrpSpPr>
              <a:grpSpLocks/>
            </p:cNvGrpSpPr>
            <p:nvPr/>
          </p:nvGrpSpPr>
          <p:grpSpPr bwMode="auto">
            <a:xfrm>
              <a:off x="258" y="1152"/>
              <a:ext cx="1787" cy="2723"/>
              <a:chOff x="258" y="1152"/>
              <a:chExt cx="1787" cy="2723"/>
            </a:xfrm>
          </p:grpSpPr>
          <p:grpSp>
            <p:nvGrpSpPr>
              <p:cNvPr id="18" name="Group 67"/>
              <p:cNvGrpSpPr>
                <a:grpSpLocks/>
              </p:cNvGrpSpPr>
              <p:nvPr/>
            </p:nvGrpSpPr>
            <p:grpSpPr bwMode="auto">
              <a:xfrm>
                <a:off x="587" y="1152"/>
                <a:ext cx="567" cy="969"/>
                <a:chOff x="587" y="1152"/>
                <a:chExt cx="567" cy="969"/>
              </a:xfrm>
            </p:grpSpPr>
            <p:grpSp>
              <p:nvGrpSpPr>
                <p:cNvPr id="81" name="Group 57"/>
                <p:cNvGrpSpPr>
                  <a:grpSpLocks/>
                </p:cNvGrpSpPr>
                <p:nvPr/>
              </p:nvGrpSpPr>
              <p:grpSpPr bwMode="auto">
                <a:xfrm>
                  <a:off x="653" y="1584"/>
                  <a:ext cx="501" cy="537"/>
                  <a:chOff x="653" y="1584"/>
                  <a:chExt cx="501" cy="537"/>
                </a:xfrm>
              </p:grpSpPr>
              <p:grpSp>
                <p:nvGrpSpPr>
                  <p:cNvPr id="9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89" y="1601"/>
                    <a:ext cx="465" cy="520"/>
                    <a:chOff x="689" y="1601"/>
                    <a:chExt cx="465" cy="520"/>
                  </a:xfrm>
                </p:grpSpPr>
                <p:grpSp>
                  <p:nvGrpSpPr>
                    <p:cNvPr id="9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9" y="1601"/>
                      <a:ext cx="465" cy="520"/>
                      <a:chOff x="689" y="1601"/>
                      <a:chExt cx="465" cy="520"/>
                    </a:xfrm>
                  </p:grpSpPr>
                  <p:grpSp>
                    <p:nvGrpSpPr>
                      <p:cNvPr id="116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" y="1601"/>
                        <a:ext cx="465" cy="520"/>
                        <a:chOff x="689" y="1601"/>
                        <a:chExt cx="465" cy="520"/>
                      </a:xfrm>
                    </p:grpSpPr>
                    <p:sp>
                      <p:nvSpPr>
                        <p:cNvPr id="125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1601"/>
                          <a:ext cx="415" cy="520"/>
                        </a:xfrm>
                        <a:custGeom>
                          <a:avLst/>
                          <a:gdLst>
                            <a:gd name="T0" fmla="*/ 355 w 415"/>
                            <a:gd name="T1" fmla="*/ 39 h 520"/>
                            <a:gd name="T2" fmla="*/ 347 w 415"/>
                            <a:gd name="T3" fmla="*/ 25 h 520"/>
                            <a:gd name="T4" fmla="*/ 322 w 415"/>
                            <a:gd name="T5" fmla="*/ 0 h 520"/>
                            <a:gd name="T6" fmla="*/ 182 w 415"/>
                            <a:gd name="T7" fmla="*/ 13 h 520"/>
                            <a:gd name="T8" fmla="*/ 57 w 415"/>
                            <a:gd name="T9" fmla="*/ 132 h 520"/>
                            <a:gd name="T10" fmla="*/ 0 w 415"/>
                            <a:gd name="T11" fmla="*/ 299 h 520"/>
                            <a:gd name="T12" fmla="*/ 19 w 415"/>
                            <a:gd name="T13" fmla="*/ 335 h 520"/>
                            <a:gd name="T14" fmla="*/ 80 w 415"/>
                            <a:gd name="T15" fmla="*/ 411 h 520"/>
                            <a:gd name="T16" fmla="*/ 79 w 415"/>
                            <a:gd name="T17" fmla="*/ 426 h 520"/>
                            <a:gd name="T18" fmla="*/ 82 w 415"/>
                            <a:gd name="T19" fmla="*/ 442 h 520"/>
                            <a:gd name="T20" fmla="*/ 90 w 415"/>
                            <a:gd name="T21" fmla="*/ 452 h 520"/>
                            <a:gd name="T22" fmla="*/ 103 w 415"/>
                            <a:gd name="T23" fmla="*/ 462 h 520"/>
                            <a:gd name="T24" fmla="*/ 116 w 415"/>
                            <a:gd name="T25" fmla="*/ 472 h 520"/>
                            <a:gd name="T26" fmla="*/ 129 w 415"/>
                            <a:gd name="T27" fmla="*/ 480 h 520"/>
                            <a:gd name="T28" fmla="*/ 143 w 415"/>
                            <a:gd name="T29" fmla="*/ 490 h 520"/>
                            <a:gd name="T30" fmla="*/ 160 w 415"/>
                            <a:gd name="T31" fmla="*/ 498 h 520"/>
                            <a:gd name="T32" fmla="*/ 174 w 415"/>
                            <a:gd name="T33" fmla="*/ 503 h 520"/>
                            <a:gd name="T34" fmla="*/ 194 w 415"/>
                            <a:gd name="T35" fmla="*/ 510 h 520"/>
                            <a:gd name="T36" fmla="*/ 212 w 415"/>
                            <a:gd name="T37" fmla="*/ 515 h 520"/>
                            <a:gd name="T38" fmla="*/ 230 w 415"/>
                            <a:gd name="T39" fmla="*/ 519 h 520"/>
                            <a:gd name="T40" fmla="*/ 246 w 415"/>
                            <a:gd name="T41" fmla="*/ 514 h 520"/>
                            <a:gd name="T42" fmla="*/ 256 w 415"/>
                            <a:gd name="T43" fmla="*/ 508 h 520"/>
                            <a:gd name="T44" fmla="*/ 269 w 415"/>
                            <a:gd name="T45" fmla="*/ 496 h 520"/>
                            <a:gd name="T46" fmla="*/ 277 w 415"/>
                            <a:gd name="T47" fmla="*/ 488 h 520"/>
                            <a:gd name="T48" fmla="*/ 288 w 415"/>
                            <a:gd name="T49" fmla="*/ 496 h 520"/>
                            <a:gd name="T50" fmla="*/ 302 w 415"/>
                            <a:gd name="T51" fmla="*/ 503 h 520"/>
                            <a:gd name="T52" fmla="*/ 322 w 415"/>
                            <a:gd name="T53" fmla="*/ 507 h 520"/>
                            <a:gd name="T54" fmla="*/ 337 w 415"/>
                            <a:gd name="T55" fmla="*/ 500 h 520"/>
                            <a:gd name="T56" fmla="*/ 349 w 415"/>
                            <a:gd name="T57" fmla="*/ 488 h 520"/>
                            <a:gd name="T58" fmla="*/ 358 w 415"/>
                            <a:gd name="T59" fmla="*/ 474 h 520"/>
                            <a:gd name="T60" fmla="*/ 364 w 415"/>
                            <a:gd name="T61" fmla="*/ 454 h 520"/>
                            <a:gd name="T62" fmla="*/ 414 w 415"/>
                            <a:gd name="T63" fmla="*/ 377 h 520"/>
                            <a:gd name="T64" fmla="*/ 369 w 415"/>
                            <a:gd name="T65" fmla="*/ 269 h 520"/>
                            <a:gd name="T66" fmla="*/ 355 w 415"/>
                            <a:gd name="T67" fmla="*/ 39 h 520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415"/>
                            <a:gd name="T103" fmla="*/ 0 h 520"/>
                            <a:gd name="T104" fmla="*/ 415 w 415"/>
                            <a:gd name="T105" fmla="*/ 520 h 520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415" h="520">
                              <a:moveTo>
                                <a:pt x="355" y="39"/>
                              </a:moveTo>
                              <a:lnTo>
                                <a:pt x="347" y="25"/>
                              </a:lnTo>
                              <a:lnTo>
                                <a:pt x="322" y="0"/>
                              </a:lnTo>
                              <a:lnTo>
                                <a:pt x="182" y="13"/>
                              </a:lnTo>
                              <a:lnTo>
                                <a:pt x="57" y="132"/>
                              </a:lnTo>
                              <a:lnTo>
                                <a:pt x="0" y="299"/>
                              </a:lnTo>
                              <a:lnTo>
                                <a:pt x="19" y="335"/>
                              </a:lnTo>
                              <a:lnTo>
                                <a:pt x="80" y="411"/>
                              </a:lnTo>
                              <a:lnTo>
                                <a:pt x="79" y="426"/>
                              </a:lnTo>
                              <a:lnTo>
                                <a:pt x="82" y="442"/>
                              </a:lnTo>
                              <a:lnTo>
                                <a:pt x="90" y="452"/>
                              </a:lnTo>
                              <a:lnTo>
                                <a:pt x="103" y="462"/>
                              </a:lnTo>
                              <a:lnTo>
                                <a:pt x="116" y="472"/>
                              </a:lnTo>
                              <a:lnTo>
                                <a:pt x="129" y="480"/>
                              </a:lnTo>
                              <a:lnTo>
                                <a:pt x="143" y="490"/>
                              </a:lnTo>
                              <a:lnTo>
                                <a:pt x="160" y="498"/>
                              </a:lnTo>
                              <a:lnTo>
                                <a:pt x="174" y="503"/>
                              </a:lnTo>
                              <a:lnTo>
                                <a:pt x="194" y="510"/>
                              </a:lnTo>
                              <a:lnTo>
                                <a:pt x="212" y="515"/>
                              </a:lnTo>
                              <a:lnTo>
                                <a:pt x="230" y="519"/>
                              </a:lnTo>
                              <a:lnTo>
                                <a:pt x="246" y="514"/>
                              </a:lnTo>
                              <a:lnTo>
                                <a:pt x="256" y="508"/>
                              </a:lnTo>
                              <a:lnTo>
                                <a:pt x="269" y="496"/>
                              </a:lnTo>
                              <a:lnTo>
                                <a:pt x="277" y="488"/>
                              </a:lnTo>
                              <a:lnTo>
                                <a:pt x="288" y="496"/>
                              </a:lnTo>
                              <a:lnTo>
                                <a:pt x="302" y="503"/>
                              </a:lnTo>
                              <a:lnTo>
                                <a:pt x="322" y="507"/>
                              </a:lnTo>
                              <a:lnTo>
                                <a:pt x="337" y="500"/>
                              </a:lnTo>
                              <a:lnTo>
                                <a:pt x="349" y="488"/>
                              </a:lnTo>
                              <a:lnTo>
                                <a:pt x="358" y="474"/>
                              </a:lnTo>
                              <a:lnTo>
                                <a:pt x="364" y="454"/>
                              </a:lnTo>
                              <a:lnTo>
                                <a:pt x="414" y="377"/>
                              </a:lnTo>
                              <a:lnTo>
                                <a:pt x="369" y="269"/>
                              </a:lnTo>
                              <a:lnTo>
                                <a:pt x="355" y="39"/>
                              </a:lnTo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6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9" y="1835"/>
                          <a:ext cx="92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7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" y="1892"/>
                          <a:ext cx="106" cy="122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8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8" y="1895"/>
                          <a:ext cx="136" cy="16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5" y="1982"/>
                          <a:ext cx="117" cy="13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17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0" y="1835"/>
                        <a:ext cx="428" cy="180"/>
                        <a:chOff x="710" y="1835"/>
                        <a:chExt cx="428" cy="180"/>
                      </a:xfrm>
                    </p:grpSpPr>
                    <p:sp>
                      <p:nvSpPr>
                        <p:cNvPr id="118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9" y="1835"/>
                          <a:ext cx="142" cy="16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9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0" y="1859"/>
                          <a:ext cx="60" cy="6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0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920"/>
                          <a:ext cx="155" cy="9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1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2" y="1918"/>
                          <a:ext cx="146" cy="8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2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2" y="1868"/>
                          <a:ext cx="59" cy="5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3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1847"/>
                          <a:ext cx="147" cy="143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4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0" y="1847"/>
                          <a:ext cx="146" cy="136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  <p:grpSp>
                  <p:nvGrpSpPr>
                    <p:cNvPr id="94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6" y="1630"/>
                      <a:ext cx="192" cy="305"/>
                      <a:chOff x="956" y="1630"/>
                      <a:chExt cx="192" cy="305"/>
                    </a:xfrm>
                  </p:grpSpPr>
                  <p:grpSp>
                    <p:nvGrpSpPr>
                      <p:cNvPr id="95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6" y="1630"/>
                        <a:ext cx="167" cy="222"/>
                        <a:chOff x="956" y="1630"/>
                        <a:chExt cx="167" cy="222"/>
                      </a:xfrm>
                    </p:grpSpPr>
                    <p:grpSp>
                      <p:nvGrpSpPr>
                        <p:cNvPr id="99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6" y="1630"/>
                          <a:ext cx="167" cy="222"/>
                          <a:chOff x="956" y="1630"/>
                          <a:chExt cx="167" cy="222"/>
                        </a:xfrm>
                      </p:grpSpPr>
                      <p:grpSp>
                        <p:nvGrpSpPr>
                          <p:cNvPr id="107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56" y="1654"/>
                            <a:ext cx="167" cy="198"/>
                            <a:chOff x="956" y="1654"/>
                            <a:chExt cx="167" cy="198"/>
                          </a:xfrm>
                        </p:grpSpPr>
                        <p:sp>
                          <p:nvSpPr>
                            <p:cNvPr id="114" name="Oval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6" y="1654"/>
                              <a:ext cx="114" cy="198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5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4" y="1654"/>
                              <a:ext cx="79" cy="175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8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64" y="1661"/>
                            <a:ext cx="158" cy="191"/>
                            <a:chOff x="964" y="1661"/>
                            <a:chExt cx="158" cy="191"/>
                          </a:xfrm>
                        </p:grpSpPr>
                        <p:sp>
                          <p:nvSpPr>
                            <p:cNvPr id="112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64" y="1662"/>
                              <a:ext cx="103" cy="19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" name="Oval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2" y="1661"/>
                              <a:ext cx="80" cy="18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9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90" y="1630"/>
                            <a:ext cx="110" cy="69"/>
                            <a:chOff x="990" y="1630"/>
                            <a:chExt cx="110" cy="69"/>
                          </a:xfrm>
                        </p:grpSpPr>
                        <p:sp>
                          <p:nvSpPr>
                            <p:cNvPr id="110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63" y="1630"/>
                              <a:ext cx="37" cy="68"/>
                            </a:xfrm>
                            <a:custGeom>
                              <a:avLst/>
                              <a:gdLst>
                                <a:gd name="T0" fmla="*/ 0 w 37"/>
                                <a:gd name="T1" fmla="*/ 43 h 68"/>
                                <a:gd name="T2" fmla="*/ 9 w 37"/>
                                <a:gd name="T3" fmla="*/ 67 h 68"/>
                                <a:gd name="T4" fmla="*/ 36 w 37"/>
                                <a:gd name="T5" fmla="*/ 21 h 68"/>
                                <a:gd name="T6" fmla="*/ 26 w 37"/>
                                <a:gd name="T7" fmla="*/ 0 h 68"/>
                                <a:gd name="T8" fmla="*/ 0 w 37"/>
                                <a:gd name="T9" fmla="*/ 43 h 68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37"/>
                                <a:gd name="T16" fmla="*/ 0 h 68"/>
                                <a:gd name="T17" fmla="*/ 37 w 37"/>
                                <a:gd name="T18" fmla="*/ 68 h 68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37" h="68">
                                  <a:moveTo>
                                    <a:pt x="0" y="43"/>
                                  </a:moveTo>
                                  <a:lnTo>
                                    <a:pt x="9" y="67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26" y="0"/>
                                  </a:lnTo>
                                  <a:lnTo>
                                    <a:pt x="0" y="43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1" name="Freeform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90" y="1634"/>
                              <a:ext cx="74" cy="65"/>
                            </a:xfrm>
                            <a:custGeom>
                              <a:avLst/>
                              <a:gdLst>
                                <a:gd name="T0" fmla="*/ 10 w 74"/>
                                <a:gd name="T1" fmla="*/ 0 h 65"/>
                                <a:gd name="T2" fmla="*/ 73 w 74"/>
                                <a:gd name="T3" fmla="*/ 44 h 65"/>
                                <a:gd name="T4" fmla="*/ 70 w 74"/>
                                <a:gd name="T5" fmla="*/ 64 h 65"/>
                                <a:gd name="T6" fmla="*/ 0 w 74"/>
                                <a:gd name="T7" fmla="*/ 27 h 65"/>
                                <a:gd name="T8" fmla="*/ 10 w 74"/>
                                <a:gd name="T9" fmla="*/ 0 h 6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4"/>
                                <a:gd name="T16" fmla="*/ 0 h 65"/>
                                <a:gd name="T17" fmla="*/ 74 w 74"/>
                                <a:gd name="T18" fmla="*/ 65 h 6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4" h="65">
                                  <a:moveTo>
                                    <a:pt x="10" y="0"/>
                                  </a:moveTo>
                                  <a:lnTo>
                                    <a:pt x="73" y="44"/>
                                  </a:lnTo>
                                  <a:lnTo>
                                    <a:pt x="70" y="64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  <p:grpSp>
                      <p:nvGrpSpPr>
                        <p:cNvPr id="100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5" y="1763"/>
                          <a:ext cx="87" cy="82"/>
                          <a:chOff x="1035" y="1763"/>
                          <a:chExt cx="87" cy="82"/>
                        </a:xfrm>
                      </p:grpSpPr>
                      <p:grpSp>
                        <p:nvGrpSpPr>
                          <p:cNvPr id="101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5" y="1763"/>
                            <a:ext cx="36" cy="82"/>
                            <a:chOff x="1035" y="1763"/>
                            <a:chExt cx="36" cy="82"/>
                          </a:xfrm>
                        </p:grpSpPr>
                        <p:sp>
                          <p:nvSpPr>
                            <p:cNvPr id="105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0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6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5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3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3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3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2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86" y="1763"/>
                            <a:ext cx="36" cy="82"/>
                            <a:chOff x="1086" y="1763"/>
                            <a:chExt cx="36" cy="82"/>
                          </a:xfrm>
                        </p:grpSpPr>
                        <p:sp>
                          <p:nvSpPr>
                            <p:cNvPr id="103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91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4" name="Freeform 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86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2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2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2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6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5" y="1823"/>
                        <a:ext cx="113" cy="112"/>
                        <a:chOff x="1035" y="1823"/>
                        <a:chExt cx="113" cy="112"/>
                      </a:xfrm>
                    </p:grpSpPr>
                    <p:sp>
                      <p:nvSpPr>
                        <p:cNvPr id="97" name="Oval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5" y="1834"/>
                          <a:ext cx="107" cy="10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98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1" y="1823"/>
                          <a:ext cx="107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sp>
                <p:nvSpPr>
                  <p:cNvPr id="92" name="Freeform 56"/>
                  <p:cNvSpPr>
                    <a:spLocks/>
                  </p:cNvSpPr>
                  <p:nvPr/>
                </p:nvSpPr>
                <p:spPr bwMode="auto">
                  <a:xfrm>
                    <a:off x="653" y="1584"/>
                    <a:ext cx="316" cy="286"/>
                  </a:xfrm>
                  <a:custGeom>
                    <a:avLst/>
                    <a:gdLst>
                      <a:gd name="T0" fmla="*/ 39 w 316"/>
                      <a:gd name="T1" fmla="*/ 49 h 286"/>
                      <a:gd name="T2" fmla="*/ 23 w 316"/>
                      <a:gd name="T3" fmla="*/ 73 h 286"/>
                      <a:gd name="T4" fmla="*/ 10 w 316"/>
                      <a:gd name="T5" fmla="*/ 96 h 286"/>
                      <a:gd name="T6" fmla="*/ 3 w 316"/>
                      <a:gd name="T7" fmla="*/ 127 h 286"/>
                      <a:gd name="T8" fmla="*/ 0 w 316"/>
                      <a:gd name="T9" fmla="*/ 161 h 286"/>
                      <a:gd name="T10" fmla="*/ 2 w 316"/>
                      <a:gd name="T11" fmla="*/ 188 h 286"/>
                      <a:gd name="T12" fmla="*/ 9 w 316"/>
                      <a:gd name="T13" fmla="*/ 216 h 286"/>
                      <a:gd name="T14" fmla="*/ 19 w 316"/>
                      <a:gd name="T15" fmla="*/ 241 h 286"/>
                      <a:gd name="T16" fmla="*/ 32 w 316"/>
                      <a:gd name="T17" fmla="*/ 265 h 286"/>
                      <a:gd name="T18" fmla="*/ 45 w 316"/>
                      <a:gd name="T19" fmla="*/ 285 h 286"/>
                      <a:gd name="T20" fmla="*/ 56 w 316"/>
                      <a:gd name="T21" fmla="*/ 273 h 286"/>
                      <a:gd name="T22" fmla="*/ 67 w 316"/>
                      <a:gd name="T23" fmla="*/ 262 h 286"/>
                      <a:gd name="T24" fmla="*/ 82 w 316"/>
                      <a:gd name="T25" fmla="*/ 257 h 286"/>
                      <a:gd name="T26" fmla="*/ 97 w 316"/>
                      <a:gd name="T27" fmla="*/ 253 h 286"/>
                      <a:gd name="T28" fmla="*/ 113 w 316"/>
                      <a:gd name="T29" fmla="*/ 256 h 286"/>
                      <a:gd name="T30" fmla="*/ 131 w 316"/>
                      <a:gd name="T31" fmla="*/ 261 h 286"/>
                      <a:gd name="T32" fmla="*/ 144 w 316"/>
                      <a:gd name="T33" fmla="*/ 270 h 286"/>
                      <a:gd name="T34" fmla="*/ 154 w 316"/>
                      <a:gd name="T35" fmla="*/ 274 h 286"/>
                      <a:gd name="T36" fmla="*/ 153 w 316"/>
                      <a:gd name="T37" fmla="*/ 238 h 286"/>
                      <a:gd name="T38" fmla="*/ 157 w 316"/>
                      <a:gd name="T39" fmla="*/ 212 h 286"/>
                      <a:gd name="T40" fmla="*/ 164 w 316"/>
                      <a:gd name="T41" fmla="*/ 188 h 286"/>
                      <a:gd name="T42" fmla="*/ 176 w 316"/>
                      <a:gd name="T43" fmla="*/ 164 h 286"/>
                      <a:gd name="T44" fmla="*/ 190 w 316"/>
                      <a:gd name="T45" fmla="*/ 142 h 286"/>
                      <a:gd name="T46" fmla="*/ 204 w 316"/>
                      <a:gd name="T47" fmla="*/ 121 h 286"/>
                      <a:gd name="T48" fmla="*/ 222 w 316"/>
                      <a:gd name="T49" fmla="*/ 97 h 286"/>
                      <a:gd name="T50" fmla="*/ 241 w 316"/>
                      <a:gd name="T51" fmla="*/ 79 h 286"/>
                      <a:gd name="T52" fmla="*/ 263 w 316"/>
                      <a:gd name="T53" fmla="*/ 63 h 286"/>
                      <a:gd name="T54" fmla="*/ 285 w 316"/>
                      <a:gd name="T55" fmla="*/ 48 h 286"/>
                      <a:gd name="T56" fmla="*/ 315 w 316"/>
                      <a:gd name="T57" fmla="*/ 29 h 286"/>
                      <a:gd name="T58" fmla="*/ 181 w 316"/>
                      <a:gd name="T59" fmla="*/ 0 h 286"/>
                      <a:gd name="T60" fmla="*/ 39 w 316"/>
                      <a:gd name="T61" fmla="*/ 49 h 28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16"/>
                      <a:gd name="T94" fmla="*/ 0 h 286"/>
                      <a:gd name="T95" fmla="*/ 316 w 316"/>
                      <a:gd name="T96" fmla="*/ 286 h 28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16" h="286">
                        <a:moveTo>
                          <a:pt x="39" y="49"/>
                        </a:moveTo>
                        <a:lnTo>
                          <a:pt x="23" y="73"/>
                        </a:lnTo>
                        <a:lnTo>
                          <a:pt x="10" y="96"/>
                        </a:lnTo>
                        <a:lnTo>
                          <a:pt x="3" y="127"/>
                        </a:lnTo>
                        <a:lnTo>
                          <a:pt x="0" y="161"/>
                        </a:lnTo>
                        <a:lnTo>
                          <a:pt x="2" y="188"/>
                        </a:lnTo>
                        <a:lnTo>
                          <a:pt x="9" y="216"/>
                        </a:lnTo>
                        <a:lnTo>
                          <a:pt x="19" y="241"/>
                        </a:lnTo>
                        <a:lnTo>
                          <a:pt x="32" y="265"/>
                        </a:lnTo>
                        <a:lnTo>
                          <a:pt x="45" y="285"/>
                        </a:lnTo>
                        <a:lnTo>
                          <a:pt x="56" y="273"/>
                        </a:lnTo>
                        <a:lnTo>
                          <a:pt x="67" y="262"/>
                        </a:lnTo>
                        <a:lnTo>
                          <a:pt x="82" y="257"/>
                        </a:lnTo>
                        <a:lnTo>
                          <a:pt x="97" y="253"/>
                        </a:lnTo>
                        <a:lnTo>
                          <a:pt x="113" y="256"/>
                        </a:lnTo>
                        <a:lnTo>
                          <a:pt x="131" y="261"/>
                        </a:lnTo>
                        <a:lnTo>
                          <a:pt x="144" y="270"/>
                        </a:lnTo>
                        <a:lnTo>
                          <a:pt x="154" y="274"/>
                        </a:lnTo>
                        <a:lnTo>
                          <a:pt x="153" y="238"/>
                        </a:lnTo>
                        <a:lnTo>
                          <a:pt x="157" y="212"/>
                        </a:lnTo>
                        <a:lnTo>
                          <a:pt x="164" y="188"/>
                        </a:lnTo>
                        <a:lnTo>
                          <a:pt x="176" y="164"/>
                        </a:lnTo>
                        <a:lnTo>
                          <a:pt x="190" y="142"/>
                        </a:lnTo>
                        <a:lnTo>
                          <a:pt x="204" y="121"/>
                        </a:lnTo>
                        <a:lnTo>
                          <a:pt x="222" y="97"/>
                        </a:lnTo>
                        <a:lnTo>
                          <a:pt x="241" y="79"/>
                        </a:lnTo>
                        <a:lnTo>
                          <a:pt x="263" y="63"/>
                        </a:lnTo>
                        <a:lnTo>
                          <a:pt x="285" y="48"/>
                        </a:lnTo>
                        <a:lnTo>
                          <a:pt x="315" y="29"/>
                        </a:lnTo>
                        <a:lnTo>
                          <a:pt x="181" y="0"/>
                        </a:lnTo>
                        <a:lnTo>
                          <a:pt x="39" y="49"/>
                        </a:lnTo>
                      </a:path>
                    </a:pathLst>
                  </a:custGeom>
                  <a:solidFill>
                    <a:srgbClr val="5F5F5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82" name="Group 66"/>
                <p:cNvGrpSpPr>
                  <a:grpSpLocks/>
                </p:cNvGrpSpPr>
                <p:nvPr/>
              </p:nvGrpSpPr>
              <p:grpSpPr bwMode="auto">
                <a:xfrm>
                  <a:off x="587" y="1152"/>
                  <a:ext cx="558" cy="618"/>
                  <a:chOff x="587" y="1152"/>
                  <a:chExt cx="558" cy="618"/>
                </a:xfrm>
              </p:grpSpPr>
              <p:grpSp>
                <p:nvGrpSpPr>
                  <p:cNvPr id="8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94" y="1152"/>
                    <a:ext cx="400" cy="284"/>
                    <a:chOff x="694" y="1152"/>
                    <a:chExt cx="400" cy="284"/>
                  </a:xfrm>
                </p:grpSpPr>
                <p:sp>
                  <p:nvSpPr>
                    <p:cNvPr id="89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94" y="1181"/>
                      <a:ext cx="399" cy="255"/>
                    </a:xfrm>
                    <a:custGeom>
                      <a:avLst/>
                      <a:gdLst>
                        <a:gd name="T0" fmla="*/ 0 w 399"/>
                        <a:gd name="T1" fmla="*/ 0 h 255"/>
                        <a:gd name="T2" fmla="*/ 10 w 399"/>
                        <a:gd name="T3" fmla="*/ 254 h 255"/>
                        <a:gd name="T4" fmla="*/ 386 w 399"/>
                        <a:gd name="T5" fmla="*/ 253 h 255"/>
                        <a:gd name="T6" fmla="*/ 398 w 399"/>
                        <a:gd name="T7" fmla="*/ 0 h 255"/>
                        <a:gd name="T8" fmla="*/ 0 w 399"/>
                        <a:gd name="T9" fmla="*/ 0 h 2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9"/>
                        <a:gd name="T16" fmla="*/ 0 h 255"/>
                        <a:gd name="T17" fmla="*/ 399 w 399"/>
                        <a:gd name="T18" fmla="*/ 255 h 2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9" h="255">
                          <a:moveTo>
                            <a:pt x="0" y="0"/>
                          </a:moveTo>
                          <a:lnTo>
                            <a:pt x="10" y="254"/>
                          </a:lnTo>
                          <a:lnTo>
                            <a:pt x="386" y="253"/>
                          </a:lnTo>
                          <a:lnTo>
                            <a:pt x="3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  <p:sp>
                  <p:nvSpPr>
                    <p:cNvPr id="90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" y="1152"/>
                      <a:ext cx="400" cy="62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029"/>
                    </a:p>
                  </p:txBody>
                </p:sp>
              </p:grpSp>
              <p:grpSp>
                <p:nvGrpSpPr>
                  <p:cNvPr id="8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87" y="1329"/>
                    <a:ext cx="558" cy="441"/>
                    <a:chOff x="587" y="1329"/>
                    <a:chExt cx="558" cy="441"/>
                  </a:xfrm>
                </p:grpSpPr>
                <p:grpSp>
                  <p:nvGrpSpPr>
                    <p:cNvPr id="85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2" y="1329"/>
                      <a:ext cx="384" cy="285"/>
                      <a:chOff x="702" y="1329"/>
                      <a:chExt cx="384" cy="285"/>
                    </a:xfrm>
                  </p:grpSpPr>
                  <p:sp>
                    <p:nvSpPr>
                      <p:cNvPr id="87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2" y="1382"/>
                        <a:ext cx="382" cy="232"/>
                      </a:xfrm>
                      <a:custGeom>
                        <a:avLst/>
                        <a:gdLst>
                          <a:gd name="T0" fmla="*/ 0 w 382"/>
                          <a:gd name="T1" fmla="*/ 0 h 232"/>
                          <a:gd name="T2" fmla="*/ 10 w 382"/>
                          <a:gd name="T3" fmla="*/ 219 h 232"/>
                          <a:gd name="T4" fmla="*/ 374 w 382"/>
                          <a:gd name="T5" fmla="*/ 231 h 232"/>
                          <a:gd name="T6" fmla="*/ 381 w 382"/>
                          <a:gd name="T7" fmla="*/ 0 h 232"/>
                          <a:gd name="T8" fmla="*/ 0 w 382"/>
                          <a:gd name="T9" fmla="*/ 0 h 2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82"/>
                          <a:gd name="T16" fmla="*/ 0 h 232"/>
                          <a:gd name="T17" fmla="*/ 382 w 382"/>
                          <a:gd name="T18" fmla="*/ 232 h 2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82" h="232">
                            <a:moveTo>
                              <a:pt x="0" y="0"/>
                            </a:moveTo>
                            <a:lnTo>
                              <a:pt x="10" y="219"/>
                            </a:lnTo>
                            <a:lnTo>
                              <a:pt x="374" y="231"/>
                            </a:lnTo>
                            <a:lnTo>
                              <a:pt x="38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88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329"/>
                        <a:ext cx="382" cy="11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sp>
                  <p:nvSpPr>
                    <p:cNvPr id="86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587" y="1568"/>
                      <a:ext cx="558" cy="202"/>
                    </a:xfrm>
                    <a:custGeom>
                      <a:avLst/>
                      <a:gdLst>
                        <a:gd name="T0" fmla="*/ 123 w 558"/>
                        <a:gd name="T1" fmla="*/ 4 h 202"/>
                        <a:gd name="T2" fmla="*/ 154 w 558"/>
                        <a:gd name="T3" fmla="*/ 0 h 202"/>
                        <a:gd name="T4" fmla="*/ 197 w 558"/>
                        <a:gd name="T5" fmla="*/ 0 h 202"/>
                        <a:gd name="T6" fmla="*/ 245 w 558"/>
                        <a:gd name="T7" fmla="*/ 4 h 202"/>
                        <a:gd name="T8" fmla="*/ 288 w 558"/>
                        <a:gd name="T9" fmla="*/ 12 h 202"/>
                        <a:gd name="T10" fmla="*/ 331 w 558"/>
                        <a:gd name="T11" fmla="*/ 21 h 202"/>
                        <a:gd name="T12" fmla="*/ 377 w 558"/>
                        <a:gd name="T13" fmla="*/ 29 h 202"/>
                        <a:gd name="T14" fmla="*/ 411 w 558"/>
                        <a:gd name="T15" fmla="*/ 35 h 202"/>
                        <a:gd name="T16" fmla="*/ 436 w 558"/>
                        <a:gd name="T17" fmla="*/ 36 h 202"/>
                        <a:gd name="T18" fmla="*/ 472 w 558"/>
                        <a:gd name="T19" fmla="*/ 35 h 202"/>
                        <a:gd name="T20" fmla="*/ 505 w 558"/>
                        <a:gd name="T21" fmla="*/ 33 h 202"/>
                        <a:gd name="T22" fmla="*/ 527 w 558"/>
                        <a:gd name="T23" fmla="*/ 29 h 202"/>
                        <a:gd name="T24" fmla="*/ 557 w 558"/>
                        <a:gd name="T25" fmla="*/ 27 h 202"/>
                        <a:gd name="T26" fmla="*/ 557 w 558"/>
                        <a:gd name="T27" fmla="*/ 45 h 202"/>
                        <a:gd name="T28" fmla="*/ 528 w 558"/>
                        <a:gd name="T29" fmla="*/ 51 h 202"/>
                        <a:gd name="T30" fmla="*/ 493 w 558"/>
                        <a:gd name="T31" fmla="*/ 52 h 202"/>
                        <a:gd name="T32" fmla="*/ 449 w 558"/>
                        <a:gd name="T33" fmla="*/ 53 h 202"/>
                        <a:gd name="T34" fmla="*/ 400 w 558"/>
                        <a:gd name="T35" fmla="*/ 52 h 202"/>
                        <a:gd name="T36" fmla="*/ 352 w 558"/>
                        <a:gd name="T37" fmla="*/ 52 h 202"/>
                        <a:gd name="T38" fmla="*/ 303 w 558"/>
                        <a:gd name="T39" fmla="*/ 51 h 202"/>
                        <a:gd name="T40" fmla="*/ 255 w 558"/>
                        <a:gd name="T41" fmla="*/ 51 h 202"/>
                        <a:gd name="T42" fmla="*/ 219 w 558"/>
                        <a:gd name="T43" fmla="*/ 52 h 202"/>
                        <a:gd name="T44" fmla="*/ 187 w 558"/>
                        <a:gd name="T45" fmla="*/ 59 h 202"/>
                        <a:gd name="T46" fmla="*/ 157 w 558"/>
                        <a:gd name="T47" fmla="*/ 69 h 202"/>
                        <a:gd name="T48" fmla="*/ 131 w 558"/>
                        <a:gd name="T49" fmla="*/ 83 h 202"/>
                        <a:gd name="T50" fmla="*/ 110 w 558"/>
                        <a:gd name="T51" fmla="*/ 99 h 202"/>
                        <a:gd name="T52" fmla="*/ 91 w 558"/>
                        <a:gd name="T53" fmla="*/ 118 h 202"/>
                        <a:gd name="T54" fmla="*/ 79 w 558"/>
                        <a:gd name="T55" fmla="*/ 140 h 202"/>
                        <a:gd name="T56" fmla="*/ 70 w 558"/>
                        <a:gd name="T57" fmla="*/ 158 h 202"/>
                        <a:gd name="T58" fmla="*/ 68 w 558"/>
                        <a:gd name="T59" fmla="*/ 178 h 202"/>
                        <a:gd name="T60" fmla="*/ 70 w 558"/>
                        <a:gd name="T61" fmla="*/ 201 h 202"/>
                        <a:gd name="T62" fmla="*/ 50 w 558"/>
                        <a:gd name="T63" fmla="*/ 196 h 202"/>
                        <a:gd name="T64" fmla="*/ 37 w 558"/>
                        <a:gd name="T65" fmla="*/ 189 h 202"/>
                        <a:gd name="T66" fmla="*/ 21 w 558"/>
                        <a:gd name="T67" fmla="*/ 176 h 202"/>
                        <a:gd name="T68" fmla="*/ 8 w 558"/>
                        <a:gd name="T69" fmla="*/ 158 h 202"/>
                        <a:gd name="T70" fmla="*/ 1 w 558"/>
                        <a:gd name="T71" fmla="*/ 140 h 202"/>
                        <a:gd name="T72" fmla="*/ 0 w 558"/>
                        <a:gd name="T73" fmla="*/ 117 h 202"/>
                        <a:gd name="T74" fmla="*/ 1 w 558"/>
                        <a:gd name="T75" fmla="*/ 96 h 202"/>
                        <a:gd name="T76" fmla="*/ 6 w 558"/>
                        <a:gd name="T77" fmla="*/ 77 h 202"/>
                        <a:gd name="T78" fmla="*/ 14 w 558"/>
                        <a:gd name="T79" fmla="*/ 63 h 202"/>
                        <a:gd name="T80" fmla="*/ 27 w 558"/>
                        <a:gd name="T81" fmla="*/ 51 h 202"/>
                        <a:gd name="T82" fmla="*/ 42 w 558"/>
                        <a:gd name="T83" fmla="*/ 39 h 202"/>
                        <a:gd name="T84" fmla="*/ 60 w 558"/>
                        <a:gd name="T85" fmla="*/ 27 h 202"/>
                        <a:gd name="T86" fmla="*/ 80 w 558"/>
                        <a:gd name="T87" fmla="*/ 17 h 202"/>
                        <a:gd name="T88" fmla="*/ 101 w 558"/>
                        <a:gd name="T89" fmla="*/ 11 h 202"/>
                        <a:gd name="T90" fmla="*/ 123 w 558"/>
                        <a:gd name="T91" fmla="*/ 4 h 202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58"/>
                        <a:gd name="T139" fmla="*/ 0 h 202"/>
                        <a:gd name="T140" fmla="*/ 558 w 558"/>
                        <a:gd name="T141" fmla="*/ 202 h 202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58" h="202">
                          <a:moveTo>
                            <a:pt x="123" y="4"/>
                          </a:moveTo>
                          <a:lnTo>
                            <a:pt x="154" y="0"/>
                          </a:lnTo>
                          <a:lnTo>
                            <a:pt x="197" y="0"/>
                          </a:lnTo>
                          <a:lnTo>
                            <a:pt x="245" y="4"/>
                          </a:lnTo>
                          <a:lnTo>
                            <a:pt x="288" y="12"/>
                          </a:lnTo>
                          <a:lnTo>
                            <a:pt x="331" y="21"/>
                          </a:lnTo>
                          <a:lnTo>
                            <a:pt x="377" y="29"/>
                          </a:lnTo>
                          <a:lnTo>
                            <a:pt x="411" y="35"/>
                          </a:lnTo>
                          <a:lnTo>
                            <a:pt x="436" y="36"/>
                          </a:lnTo>
                          <a:lnTo>
                            <a:pt x="472" y="35"/>
                          </a:lnTo>
                          <a:lnTo>
                            <a:pt x="505" y="33"/>
                          </a:lnTo>
                          <a:lnTo>
                            <a:pt x="527" y="29"/>
                          </a:lnTo>
                          <a:lnTo>
                            <a:pt x="557" y="27"/>
                          </a:lnTo>
                          <a:lnTo>
                            <a:pt x="557" y="45"/>
                          </a:lnTo>
                          <a:lnTo>
                            <a:pt x="528" y="51"/>
                          </a:lnTo>
                          <a:lnTo>
                            <a:pt x="493" y="52"/>
                          </a:lnTo>
                          <a:lnTo>
                            <a:pt x="449" y="53"/>
                          </a:lnTo>
                          <a:lnTo>
                            <a:pt x="400" y="52"/>
                          </a:lnTo>
                          <a:lnTo>
                            <a:pt x="352" y="52"/>
                          </a:lnTo>
                          <a:lnTo>
                            <a:pt x="303" y="51"/>
                          </a:lnTo>
                          <a:lnTo>
                            <a:pt x="255" y="51"/>
                          </a:lnTo>
                          <a:lnTo>
                            <a:pt x="219" y="52"/>
                          </a:lnTo>
                          <a:lnTo>
                            <a:pt x="187" y="59"/>
                          </a:lnTo>
                          <a:lnTo>
                            <a:pt x="157" y="69"/>
                          </a:lnTo>
                          <a:lnTo>
                            <a:pt x="131" y="83"/>
                          </a:lnTo>
                          <a:lnTo>
                            <a:pt x="110" y="99"/>
                          </a:lnTo>
                          <a:lnTo>
                            <a:pt x="91" y="118"/>
                          </a:lnTo>
                          <a:lnTo>
                            <a:pt x="79" y="140"/>
                          </a:lnTo>
                          <a:lnTo>
                            <a:pt x="70" y="158"/>
                          </a:lnTo>
                          <a:lnTo>
                            <a:pt x="68" y="178"/>
                          </a:lnTo>
                          <a:lnTo>
                            <a:pt x="70" y="201"/>
                          </a:lnTo>
                          <a:lnTo>
                            <a:pt x="50" y="196"/>
                          </a:lnTo>
                          <a:lnTo>
                            <a:pt x="37" y="189"/>
                          </a:lnTo>
                          <a:lnTo>
                            <a:pt x="21" y="176"/>
                          </a:lnTo>
                          <a:lnTo>
                            <a:pt x="8" y="158"/>
                          </a:lnTo>
                          <a:lnTo>
                            <a:pt x="1" y="140"/>
                          </a:lnTo>
                          <a:lnTo>
                            <a:pt x="0" y="117"/>
                          </a:lnTo>
                          <a:lnTo>
                            <a:pt x="1" y="96"/>
                          </a:lnTo>
                          <a:lnTo>
                            <a:pt x="6" y="77"/>
                          </a:lnTo>
                          <a:lnTo>
                            <a:pt x="14" y="63"/>
                          </a:lnTo>
                          <a:lnTo>
                            <a:pt x="27" y="51"/>
                          </a:lnTo>
                          <a:lnTo>
                            <a:pt x="42" y="39"/>
                          </a:lnTo>
                          <a:lnTo>
                            <a:pt x="60" y="27"/>
                          </a:lnTo>
                          <a:lnTo>
                            <a:pt x="80" y="17"/>
                          </a:lnTo>
                          <a:lnTo>
                            <a:pt x="101" y="11"/>
                          </a:lnTo>
                          <a:lnTo>
                            <a:pt x="123" y="4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</p:grpSp>
            </p:grpSp>
          </p:grpSp>
          <p:grpSp>
            <p:nvGrpSpPr>
              <p:cNvPr id="19" name="Group 126"/>
              <p:cNvGrpSpPr>
                <a:grpSpLocks/>
              </p:cNvGrpSpPr>
              <p:nvPr/>
            </p:nvGrpSpPr>
            <p:grpSpPr bwMode="auto">
              <a:xfrm>
                <a:off x="258" y="1490"/>
                <a:ext cx="1787" cy="2385"/>
                <a:chOff x="258" y="1490"/>
                <a:chExt cx="1787" cy="2385"/>
              </a:xfrm>
            </p:grpSpPr>
            <p:grpSp>
              <p:nvGrpSpPr>
                <p:cNvPr id="20" name="Group 70"/>
                <p:cNvGrpSpPr>
                  <a:grpSpLocks/>
                </p:cNvGrpSpPr>
                <p:nvPr/>
              </p:nvGrpSpPr>
              <p:grpSpPr bwMode="auto">
                <a:xfrm>
                  <a:off x="562" y="3415"/>
                  <a:ext cx="1145" cy="460"/>
                  <a:chOff x="562" y="3415"/>
                  <a:chExt cx="1145" cy="460"/>
                </a:xfrm>
              </p:grpSpPr>
              <p:sp>
                <p:nvSpPr>
                  <p:cNvPr id="79" name="Freeform 68"/>
                  <p:cNvSpPr>
                    <a:spLocks/>
                  </p:cNvSpPr>
                  <p:nvPr/>
                </p:nvSpPr>
                <p:spPr bwMode="auto">
                  <a:xfrm>
                    <a:off x="1182" y="3460"/>
                    <a:ext cx="525" cy="323"/>
                  </a:xfrm>
                  <a:custGeom>
                    <a:avLst/>
                    <a:gdLst>
                      <a:gd name="T0" fmla="*/ 67 w 525"/>
                      <a:gd name="T1" fmla="*/ 11 h 323"/>
                      <a:gd name="T2" fmla="*/ 53 w 525"/>
                      <a:gd name="T3" fmla="*/ 23 h 323"/>
                      <a:gd name="T4" fmla="*/ 40 w 525"/>
                      <a:gd name="T5" fmla="*/ 41 h 323"/>
                      <a:gd name="T6" fmla="*/ 24 w 525"/>
                      <a:gd name="T7" fmla="*/ 67 h 323"/>
                      <a:gd name="T8" fmla="*/ 13 w 525"/>
                      <a:gd name="T9" fmla="*/ 90 h 323"/>
                      <a:gd name="T10" fmla="*/ 5 w 525"/>
                      <a:gd name="T11" fmla="*/ 118 h 323"/>
                      <a:gd name="T12" fmla="*/ 0 w 525"/>
                      <a:gd name="T13" fmla="*/ 152 h 323"/>
                      <a:gd name="T14" fmla="*/ 5 w 525"/>
                      <a:gd name="T15" fmla="*/ 184 h 323"/>
                      <a:gd name="T16" fmla="*/ 17 w 525"/>
                      <a:gd name="T17" fmla="*/ 220 h 323"/>
                      <a:gd name="T18" fmla="*/ 30 w 525"/>
                      <a:gd name="T19" fmla="*/ 226 h 323"/>
                      <a:gd name="T20" fmla="*/ 62 w 525"/>
                      <a:gd name="T21" fmla="*/ 225 h 323"/>
                      <a:gd name="T22" fmla="*/ 67 w 525"/>
                      <a:gd name="T23" fmla="*/ 246 h 323"/>
                      <a:gd name="T24" fmla="*/ 77 w 525"/>
                      <a:gd name="T25" fmla="*/ 274 h 323"/>
                      <a:gd name="T26" fmla="*/ 92 w 525"/>
                      <a:gd name="T27" fmla="*/ 285 h 323"/>
                      <a:gd name="T28" fmla="*/ 120 w 525"/>
                      <a:gd name="T29" fmla="*/ 299 h 323"/>
                      <a:gd name="T30" fmla="*/ 150 w 525"/>
                      <a:gd name="T31" fmla="*/ 310 h 323"/>
                      <a:gd name="T32" fmla="*/ 186 w 525"/>
                      <a:gd name="T33" fmla="*/ 318 h 323"/>
                      <a:gd name="T34" fmla="*/ 220 w 525"/>
                      <a:gd name="T35" fmla="*/ 322 h 323"/>
                      <a:gd name="T36" fmla="*/ 257 w 525"/>
                      <a:gd name="T37" fmla="*/ 321 h 323"/>
                      <a:gd name="T38" fmla="*/ 295 w 525"/>
                      <a:gd name="T39" fmla="*/ 317 h 323"/>
                      <a:gd name="T40" fmla="*/ 331 w 525"/>
                      <a:gd name="T41" fmla="*/ 310 h 323"/>
                      <a:gd name="T42" fmla="*/ 372 w 525"/>
                      <a:gd name="T43" fmla="*/ 299 h 323"/>
                      <a:gd name="T44" fmla="*/ 410 w 525"/>
                      <a:gd name="T45" fmla="*/ 286 h 323"/>
                      <a:gd name="T46" fmla="*/ 440 w 525"/>
                      <a:gd name="T47" fmla="*/ 270 h 323"/>
                      <a:gd name="T48" fmla="*/ 467 w 525"/>
                      <a:gd name="T49" fmla="*/ 253 h 323"/>
                      <a:gd name="T50" fmla="*/ 495 w 525"/>
                      <a:gd name="T51" fmla="*/ 229 h 323"/>
                      <a:gd name="T52" fmla="*/ 509 w 525"/>
                      <a:gd name="T53" fmla="*/ 209 h 323"/>
                      <a:gd name="T54" fmla="*/ 519 w 525"/>
                      <a:gd name="T55" fmla="*/ 188 h 323"/>
                      <a:gd name="T56" fmla="*/ 524 w 525"/>
                      <a:gd name="T57" fmla="*/ 172 h 323"/>
                      <a:gd name="T58" fmla="*/ 522 w 525"/>
                      <a:gd name="T59" fmla="*/ 150 h 323"/>
                      <a:gd name="T60" fmla="*/ 514 w 525"/>
                      <a:gd name="T61" fmla="*/ 130 h 323"/>
                      <a:gd name="T62" fmla="*/ 505 w 525"/>
                      <a:gd name="T63" fmla="*/ 116 h 323"/>
                      <a:gd name="T64" fmla="*/ 491 w 525"/>
                      <a:gd name="T65" fmla="*/ 106 h 323"/>
                      <a:gd name="T66" fmla="*/ 475 w 525"/>
                      <a:gd name="T67" fmla="*/ 100 h 323"/>
                      <a:gd name="T68" fmla="*/ 445 w 525"/>
                      <a:gd name="T69" fmla="*/ 89 h 323"/>
                      <a:gd name="T70" fmla="*/ 395 w 525"/>
                      <a:gd name="T71" fmla="*/ 72 h 323"/>
                      <a:gd name="T72" fmla="*/ 345 w 525"/>
                      <a:gd name="T73" fmla="*/ 55 h 323"/>
                      <a:gd name="T74" fmla="*/ 296 w 525"/>
                      <a:gd name="T75" fmla="*/ 41 h 323"/>
                      <a:gd name="T76" fmla="*/ 268 w 525"/>
                      <a:gd name="T77" fmla="*/ 35 h 323"/>
                      <a:gd name="T78" fmla="*/ 257 w 525"/>
                      <a:gd name="T79" fmla="*/ 23 h 323"/>
                      <a:gd name="T80" fmla="*/ 228 w 525"/>
                      <a:gd name="T81" fmla="*/ 0 h 323"/>
                      <a:gd name="T82" fmla="*/ 67 w 525"/>
                      <a:gd name="T83" fmla="*/ 11 h 32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5"/>
                      <a:gd name="T127" fmla="*/ 0 h 323"/>
                      <a:gd name="T128" fmla="*/ 525 w 525"/>
                      <a:gd name="T129" fmla="*/ 323 h 32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5" h="323">
                        <a:moveTo>
                          <a:pt x="67" y="11"/>
                        </a:moveTo>
                        <a:lnTo>
                          <a:pt x="53" y="23"/>
                        </a:lnTo>
                        <a:lnTo>
                          <a:pt x="40" y="41"/>
                        </a:lnTo>
                        <a:lnTo>
                          <a:pt x="24" y="67"/>
                        </a:lnTo>
                        <a:lnTo>
                          <a:pt x="13" y="90"/>
                        </a:lnTo>
                        <a:lnTo>
                          <a:pt x="5" y="118"/>
                        </a:lnTo>
                        <a:lnTo>
                          <a:pt x="0" y="152"/>
                        </a:lnTo>
                        <a:lnTo>
                          <a:pt x="5" y="184"/>
                        </a:lnTo>
                        <a:lnTo>
                          <a:pt x="17" y="220"/>
                        </a:lnTo>
                        <a:lnTo>
                          <a:pt x="30" y="226"/>
                        </a:lnTo>
                        <a:lnTo>
                          <a:pt x="62" y="225"/>
                        </a:lnTo>
                        <a:lnTo>
                          <a:pt x="67" y="246"/>
                        </a:lnTo>
                        <a:lnTo>
                          <a:pt x="77" y="274"/>
                        </a:lnTo>
                        <a:lnTo>
                          <a:pt x="92" y="285"/>
                        </a:lnTo>
                        <a:lnTo>
                          <a:pt x="120" y="299"/>
                        </a:lnTo>
                        <a:lnTo>
                          <a:pt x="150" y="310"/>
                        </a:lnTo>
                        <a:lnTo>
                          <a:pt x="186" y="318"/>
                        </a:lnTo>
                        <a:lnTo>
                          <a:pt x="220" y="322"/>
                        </a:lnTo>
                        <a:lnTo>
                          <a:pt x="257" y="321"/>
                        </a:lnTo>
                        <a:lnTo>
                          <a:pt x="295" y="317"/>
                        </a:lnTo>
                        <a:lnTo>
                          <a:pt x="331" y="310"/>
                        </a:lnTo>
                        <a:lnTo>
                          <a:pt x="372" y="299"/>
                        </a:lnTo>
                        <a:lnTo>
                          <a:pt x="410" y="286"/>
                        </a:lnTo>
                        <a:lnTo>
                          <a:pt x="440" y="270"/>
                        </a:lnTo>
                        <a:lnTo>
                          <a:pt x="467" y="253"/>
                        </a:lnTo>
                        <a:lnTo>
                          <a:pt x="495" y="229"/>
                        </a:lnTo>
                        <a:lnTo>
                          <a:pt x="509" y="209"/>
                        </a:lnTo>
                        <a:lnTo>
                          <a:pt x="519" y="188"/>
                        </a:lnTo>
                        <a:lnTo>
                          <a:pt x="524" y="172"/>
                        </a:lnTo>
                        <a:lnTo>
                          <a:pt x="522" y="150"/>
                        </a:lnTo>
                        <a:lnTo>
                          <a:pt x="514" y="130"/>
                        </a:lnTo>
                        <a:lnTo>
                          <a:pt x="505" y="116"/>
                        </a:lnTo>
                        <a:lnTo>
                          <a:pt x="491" y="106"/>
                        </a:lnTo>
                        <a:lnTo>
                          <a:pt x="475" y="100"/>
                        </a:lnTo>
                        <a:lnTo>
                          <a:pt x="445" y="89"/>
                        </a:lnTo>
                        <a:lnTo>
                          <a:pt x="395" y="72"/>
                        </a:lnTo>
                        <a:lnTo>
                          <a:pt x="345" y="55"/>
                        </a:lnTo>
                        <a:lnTo>
                          <a:pt x="296" y="41"/>
                        </a:lnTo>
                        <a:lnTo>
                          <a:pt x="268" y="35"/>
                        </a:lnTo>
                        <a:lnTo>
                          <a:pt x="257" y="23"/>
                        </a:lnTo>
                        <a:lnTo>
                          <a:pt x="228" y="0"/>
                        </a:lnTo>
                        <a:lnTo>
                          <a:pt x="67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  <p:sp>
                <p:nvSpPr>
                  <p:cNvPr id="80" name="Freeform 69"/>
                  <p:cNvSpPr>
                    <a:spLocks/>
                  </p:cNvSpPr>
                  <p:nvPr/>
                </p:nvSpPr>
                <p:spPr bwMode="auto">
                  <a:xfrm>
                    <a:off x="562" y="3415"/>
                    <a:ext cx="542" cy="460"/>
                  </a:xfrm>
                  <a:custGeom>
                    <a:avLst/>
                    <a:gdLst>
                      <a:gd name="T0" fmla="*/ 326 w 542"/>
                      <a:gd name="T1" fmla="*/ 4 h 460"/>
                      <a:gd name="T2" fmla="*/ 302 w 542"/>
                      <a:gd name="T3" fmla="*/ 23 h 460"/>
                      <a:gd name="T4" fmla="*/ 267 w 542"/>
                      <a:gd name="T5" fmla="*/ 45 h 460"/>
                      <a:gd name="T6" fmla="*/ 233 w 542"/>
                      <a:gd name="T7" fmla="*/ 71 h 460"/>
                      <a:gd name="T8" fmla="*/ 209 w 542"/>
                      <a:gd name="T9" fmla="*/ 89 h 460"/>
                      <a:gd name="T10" fmla="*/ 183 w 542"/>
                      <a:gd name="T11" fmla="*/ 109 h 460"/>
                      <a:gd name="T12" fmla="*/ 160 w 542"/>
                      <a:gd name="T13" fmla="*/ 125 h 460"/>
                      <a:gd name="T14" fmla="*/ 134 w 542"/>
                      <a:gd name="T15" fmla="*/ 146 h 460"/>
                      <a:gd name="T16" fmla="*/ 98 w 542"/>
                      <a:gd name="T17" fmla="*/ 172 h 460"/>
                      <a:gd name="T18" fmla="*/ 59 w 542"/>
                      <a:gd name="T19" fmla="*/ 196 h 460"/>
                      <a:gd name="T20" fmla="*/ 46 w 542"/>
                      <a:gd name="T21" fmla="*/ 206 h 460"/>
                      <a:gd name="T22" fmla="*/ 31 w 542"/>
                      <a:gd name="T23" fmla="*/ 229 h 460"/>
                      <a:gd name="T24" fmla="*/ 20 w 542"/>
                      <a:gd name="T25" fmla="*/ 253 h 460"/>
                      <a:gd name="T26" fmla="*/ 9 w 542"/>
                      <a:gd name="T27" fmla="*/ 285 h 460"/>
                      <a:gd name="T28" fmla="*/ 2 w 542"/>
                      <a:gd name="T29" fmla="*/ 313 h 460"/>
                      <a:gd name="T30" fmla="*/ 0 w 542"/>
                      <a:gd name="T31" fmla="*/ 342 h 460"/>
                      <a:gd name="T32" fmla="*/ 0 w 542"/>
                      <a:gd name="T33" fmla="*/ 374 h 460"/>
                      <a:gd name="T34" fmla="*/ 2 w 542"/>
                      <a:gd name="T35" fmla="*/ 403 h 460"/>
                      <a:gd name="T36" fmla="*/ 10 w 542"/>
                      <a:gd name="T37" fmla="*/ 431 h 460"/>
                      <a:gd name="T38" fmla="*/ 16 w 542"/>
                      <a:gd name="T39" fmla="*/ 439 h 460"/>
                      <a:gd name="T40" fmla="*/ 33 w 542"/>
                      <a:gd name="T41" fmla="*/ 450 h 460"/>
                      <a:gd name="T42" fmla="*/ 57 w 542"/>
                      <a:gd name="T43" fmla="*/ 456 h 460"/>
                      <a:gd name="T44" fmla="*/ 93 w 542"/>
                      <a:gd name="T45" fmla="*/ 459 h 460"/>
                      <a:gd name="T46" fmla="*/ 131 w 542"/>
                      <a:gd name="T47" fmla="*/ 458 h 460"/>
                      <a:gd name="T48" fmla="*/ 175 w 542"/>
                      <a:gd name="T49" fmla="*/ 452 h 460"/>
                      <a:gd name="T50" fmla="*/ 214 w 542"/>
                      <a:gd name="T51" fmla="*/ 447 h 460"/>
                      <a:gd name="T52" fmla="*/ 253 w 542"/>
                      <a:gd name="T53" fmla="*/ 439 h 460"/>
                      <a:gd name="T54" fmla="*/ 293 w 542"/>
                      <a:gd name="T55" fmla="*/ 428 h 460"/>
                      <a:gd name="T56" fmla="*/ 331 w 542"/>
                      <a:gd name="T57" fmla="*/ 416 h 460"/>
                      <a:gd name="T58" fmla="*/ 359 w 542"/>
                      <a:gd name="T59" fmla="*/ 395 h 460"/>
                      <a:gd name="T60" fmla="*/ 384 w 542"/>
                      <a:gd name="T61" fmla="*/ 358 h 460"/>
                      <a:gd name="T62" fmla="*/ 404 w 542"/>
                      <a:gd name="T63" fmla="*/ 321 h 460"/>
                      <a:gd name="T64" fmla="*/ 421 w 542"/>
                      <a:gd name="T65" fmla="*/ 285 h 460"/>
                      <a:gd name="T66" fmla="*/ 441 w 542"/>
                      <a:gd name="T67" fmla="*/ 254 h 460"/>
                      <a:gd name="T68" fmla="*/ 459 w 542"/>
                      <a:gd name="T69" fmla="*/ 229 h 460"/>
                      <a:gd name="T70" fmla="*/ 483 w 542"/>
                      <a:gd name="T71" fmla="*/ 217 h 460"/>
                      <a:gd name="T72" fmla="*/ 508 w 542"/>
                      <a:gd name="T73" fmla="*/ 197 h 460"/>
                      <a:gd name="T74" fmla="*/ 529 w 542"/>
                      <a:gd name="T75" fmla="*/ 181 h 460"/>
                      <a:gd name="T76" fmla="*/ 536 w 542"/>
                      <a:gd name="T77" fmla="*/ 152 h 460"/>
                      <a:gd name="T78" fmla="*/ 540 w 542"/>
                      <a:gd name="T79" fmla="*/ 121 h 460"/>
                      <a:gd name="T80" fmla="*/ 541 w 542"/>
                      <a:gd name="T81" fmla="*/ 96 h 460"/>
                      <a:gd name="T82" fmla="*/ 534 w 542"/>
                      <a:gd name="T83" fmla="*/ 72 h 460"/>
                      <a:gd name="T84" fmla="*/ 521 w 542"/>
                      <a:gd name="T85" fmla="*/ 52 h 460"/>
                      <a:gd name="T86" fmla="*/ 510 w 542"/>
                      <a:gd name="T87" fmla="*/ 35 h 460"/>
                      <a:gd name="T88" fmla="*/ 495 w 542"/>
                      <a:gd name="T89" fmla="*/ 20 h 460"/>
                      <a:gd name="T90" fmla="*/ 468 w 542"/>
                      <a:gd name="T91" fmla="*/ 0 h 460"/>
                      <a:gd name="T92" fmla="*/ 326 w 542"/>
                      <a:gd name="T93" fmla="*/ 4 h 46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42"/>
                      <a:gd name="T142" fmla="*/ 0 h 460"/>
                      <a:gd name="T143" fmla="*/ 542 w 542"/>
                      <a:gd name="T144" fmla="*/ 460 h 46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42" h="460">
                        <a:moveTo>
                          <a:pt x="326" y="4"/>
                        </a:moveTo>
                        <a:lnTo>
                          <a:pt x="302" y="23"/>
                        </a:lnTo>
                        <a:lnTo>
                          <a:pt x="267" y="45"/>
                        </a:lnTo>
                        <a:lnTo>
                          <a:pt x="233" y="71"/>
                        </a:lnTo>
                        <a:lnTo>
                          <a:pt x="209" y="89"/>
                        </a:lnTo>
                        <a:lnTo>
                          <a:pt x="183" y="109"/>
                        </a:lnTo>
                        <a:lnTo>
                          <a:pt x="160" y="125"/>
                        </a:lnTo>
                        <a:lnTo>
                          <a:pt x="134" y="146"/>
                        </a:lnTo>
                        <a:lnTo>
                          <a:pt x="98" y="172"/>
                        </a:lnTo>
                        <a:lnTo>
                          <a:pt x="59" y="196"/>
                        </a:lnTo>
                        <a:lnTo>
                          <a:pt x="46" y="206"/>
                        </a:lnTo>
                        <a:lnTo>
                          <a:pt x="31" y="229"/>
                        </a:lnTo>
                        <a:lnTo>
                          <a:pt x="20" y="253"/>
                        </a:lnTo>
                        <a:lnTo>
                          <a:pt x="9" y="285"/>
                        </a:lnTo>
                        <a:lnTo>
                          <a:pt x="2" y="313"/>
                        </a:lnTo>
                        <a:lnTo>
                          <a:pt x="0" y="342"/>
                        </a:lnTo>
                        <a:lnTo>
                          <a:pt x="0" y="374"/>
                        </a:lnTo>
                        <a:lnTo>
                          <a:pt x="2" y="403"/>
                        </a:lnTo>
                        <a:lnTo>
                          <a:pt x="10" y="431"/>
                        </a:lnTo>
                        <a:lnTo>
                          <a:pt x="16" y="439"/>
                        </a:lnTo>
                        <a:lnTo>
                          <a:pt x="33" y="450"/>
                        </a:lnTo>
                        <a:lnTo>
                          <a:pt x="57" y="456"/>
                        </a:lnTo>
                        <a:lnTo>
                          <a:pt x="93" y="459"/>
                        </a:lnTo>
                        <a:lnTo>
                          <a:pt x="131" y="458"/>
                        </a:lnTo>
                        <a:lnTo>
                          <a:pt x="175" y="452"/>
                        </a:lnTo>
                        <a:lnTo>
                          <a:pt x="214" y="447"/>
                        </a:lnTo>
                        <a:lnTo>
                          <a:pt x="253" y="439"/>
                        </a:lnTo>
                        <a:lnTo>
                          <a:pt x="293" y="428"/>
                        </a:lnTo>
                        <a:lnTo>
                          <a:pt x="331" y="416"/>
                        </a:lnTo>
                        <a:lnTo>
                          <a:pt x="359" y="395"/>
                        </a:lnTo>
                        <a:lnTo>
                          <a:pt x="384" y="358"/>
                        </a:lnTo>
                        <a:lnTo>
                          <a:pt x="404" y="321"/>
                        </a:lnTo>
                        <a:lnTo>
                          <a:pt x="421" y="285"/>
                        </a:lnTo>
                        <a:lnTo>
                          <a:pt x="441" y="254"/>
                        </a:lnTo>
                        <a:lnTo>
                          <a:pt x="459" y="229"/>
                        </a:lnTo>
                        <a:lnTo>
                          <a:pt x="483" y="217"/>
                        </a:lnTo>
                        <a:lnTo>
                          <a:pt x="508" y="197"/>
                        </a:lnTo>
                        <a:lnTo>
                          <a:pt x="529" y="181"/>
                        </a:lnTo>
                        <a:lnTo>
                          <a:pt x="536" y="152"/>
                        </a:lnTo>
                        <a:lnTo>
                          <a:pt x="540" y="121"/>
                        </a:lnTo>
                        <a:lnTo>
                          <a:pt x="541" y="96"/>
                        </a:lnTo>
                        <a:lnTo>
                          <a:pt x="534" y="72"/>
                        </a:lnTo>
                        <a:lnTo>
                          <a:pt x="521" y="52"/>
                        </a:lnTo>
                        <a:lnTo>
                          <a:pt x="510" y="35"/>
                        </a:lnTo>
                        <a:lnTo>
                          <a:pt x="495" y="20"/>
                        </a:lnTo>
                        <a:lnTo>
                          <a:pt x="468" y="0"/>
                        </a:lnTo>
                        <a:lnTo>
                          <a:pt x="326" y="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21" name="Group 125"/>
                <p:cNvGrpSpPr>
                  <a:grpSpLocks/>
                </p:cNvGrpSpPr>
                <p:nvPr/>
              </p:nvGrpSpPr>
              <p:grpSpPr bwMode="auto">
                <a:xfrm>
                  <a:off x="258" y="1490"/>
                  <a:ext cx="1787" cy="2022"/>
                  <a:chOff x="258" y="1490"/>
                  <a:chExt cx="1787" cy="2022"/>
                </a:xfrm>
              </p:grpSpPr>
              <p:grpSp>
                <p:nvGrpSpPr>
                  <p:cNvPr id="2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58" y="1490"/>
                    <a:ext cx="1787" cy="2022"/>
                    <a:chOff x="258" y="1490"/>
                    <a:chExt cx="1787" cy="2022"/>
                  </a:xfrm>
                </p:grpSpPr>
                <p:grpSp>
                  <p:nvGrpSpPr>
                    <p:cNvPr id="52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1" y="1490"/>
                      <a:ext cx="434" cy="424"/>
                      <a:chOff x="1611" y="1490"/>
                      <a:chExt cx="434" cy="424"/>
                    </a:xfrm>
                  </p:grpSpPr>
                  <p:sp>
                    <p:nvSpPr>
                      <p:cNvPr id="76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490"/>
                        <a:ext cx="434" cy="424"/>
                      </a:xfrm>
                      <a:custGeom>
                        <a:avLst/>
                        <a:gdLst>
                          <a:gd name="T0" fmla="*/ 20 w 434"/>
                          <a:gd name="T1" fmla="*/ 257 h 424"/>
                          <a:gd name="T2" fmla="*/ 72 w 434"/>
                          <a:gd name="T3" fmla="*/ 233 h 424"/>
                          <a:gd name="T4" fmla="*/ 84 w 434"/>
                          <a:gd name="T5" fmla="*/ 177 h 424"/>
                          <a:gd name="T6" fmla="*/ 100 w 434"/>
                          <a:gd name="T7" fmla="*/ 126 h 424"/>
                          <a:gd name="T8" fmla="*/ 129 w 434"/>
                          <a:gd name="T9" fmla="*/ 89 h 424"/>
                          <a:gd name="T10" fmla="*/ 158 w 434"/>
                          <a:gd name="T11" fmla="*/ 69 h 424"/>
                          <a:gd name="T12" fmla="*/ 207 w 434"/>
                          <a:gd name="T13" fmla="*/ 59 h 424"/>
                          <a:gd name="T14" fmla="*/ 243 w 434"/>
                          <a:gd name="T15" fmla="*/ 40 h 424"/>
                          <a:gd name="T16" fmla="*/ 269 w 434"/>
                          <a:gd name="T17" fmla="*/ 11 h 424"/>
                          <a:gd name="T18" fmla="*/ 318 w 434"/>
                          <a:gd name="T19" fmla="*/ 0 h 424"/>
                          <a:gd name="T20" fmla="*/ 339 w 434"/>
                          <a:gd name="T21" fmla="*/ 8 h 424"/>
                          <a:gd name="T22" fmla="*/ 348 w 434"/>
                          <a:gd name="T23" fmla="*/ 25 h 424"/>
                          <a:gd name="T24" fmla="*/ 342 w 434"/>
                          <a:gd name="T25" fmla="*/ 53 h 424"/>
                          <a:gd name="T26" fmla="*/ 324 w 434"/>
                          <a:gd name="T27" fmla="*/ 72 h 424"/>
                          <a:gd name="T28" fmla="*/ 295 w 434"/>
                          <a:gd name="T29" fmla="*/ 89 h 424"/>
                          <a:gd name="T30" fmla="*/ 311 w 434"/>
                          <a:gd name="T31" fmla="*/ 108 h 424"/>
                          <a:gd name="T32" fmla="*/ 342 w 434"/>
                          <a:gd name="T33" fmla="*/ 120 h 424"/>
                          <a:gd name="T34" fmla="*/ 366 w 434"/>
                          <a:gd name="T35" fmla="*/ 144 h 424"/>
                          <a:gd name="T36" fmla="*/ 368 w 434"/>
                          <a:gd name="T37" fmla="*/ 189 h 424"/>
                          <a:gd name="T38" fmla="*/ 412 w 434"/>
                          <a:gd name="T39" fmla="*/ 196 h 424"/>
                          <a:gd name="T40" fmla="*/ 431 w 434"/>
                          <a:gd name="T41" fmla="*/ 245 h 424"/>
                          <a:gd name="T42" fmla="*/ 432 w 434"/>
                          <a:gd name="T43" fmla="*/ 305 h 424"/>
                          <a:gd name="T44" fmla="*/ 418 w 434"/>
                          <a:gd name="T45" fmla="*/ 367 h 424"/>
                          <a:gd name="T46" fmla="*/ 402 w 434"/>
                          <a:gd name="T47" fmla="*/ 416 h 424"/>
                          <a:gd name="T48" fmla="*/ 349 w 434"/>
                          <a:gd name="T49" fmla="*/ 423 h 424"/>
                          <a:gd name="T50" fmla="*/ 311 w 434"/>
                          <a:gd name="T51" fmla="*/ 411 h 424"/>
                          <a:gd name="T52" fmla="*/ 266 w 434"/>
                          <a:gd name="T53" fmla="*/ 407 h 424"/>
                          <a:gd name="T54" fmla="*/ 221 w 434"/>
                          <a:gd name="T55" fmla="*/ 416 h 424"/>
                          <a:gd name="T56" fmla="*/ 175 w 434"/>
                          <a:gd name="T57" fmla="*/ 406 h 424"/>
                          <a:gd name="T58" fmla="*/ 135 w 434"/>
                          <a:gd name="T59" fmla="*/ 382 h 424"/>
                          <a:gd name="T60" fmla="*/ 104 w 434"/>
                          <a:gd name="T61" fmla="*/ 383 h 424"/>
                          <a:gd name="T62" fmla="*/ 68 w 434"/>
                          <a:gd name="T63" fmla="*/ 403 h 424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434"/>
                          <a:gd name="T97" fmla="*/ 0 h 424"/>
                          <a:gd name="T98" fmla="*/ 434 w 434"/>
                          <a:gd name="T99" fmla="*/ 424 h 424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434" h="424">
                            <a:moveTo>
                              <a:pt x="0" y="270"/>
                            </a:moveTo>
                            <a:lnTo>
                              <a:pt x="20" y="257"/>
                            </a:lnTo>
                            <a:lnTo>
                              <a:pt x="44" y="245"/>
                            </a:lnTo>
                            <a:lnTo>
                              <a:pt x="72" y="233"/>
                            </a:lnTo>
                            <a:lnTo>
                              <a:pt x="77" y="206"/>
                            </a:lnTo>
                            <a:lnTo>
                              <a:pt x="84" y="177"/>
                            </a:lnTo>
                            <a:lnTo>
                              <a:pt x="89" y="153"/>
                            </a:lnTo>
                            <a:lnTo>
                              <a:pt x="100" y="126"/>
                            </a:lnTo>
                            <a:lnTo>
                              <a:pt x="115" y="102"/>
                            </a:lnTo>
                            <a:lnTo>
                              <a:pt x="129" y="89"/>
                            </a:lnTo>
                            <a:lnTo>
                              <a:pt x="142" y="77"/>
                            </a:lnTo>
                            <a:lnTo>
                              <a:pt x="158" y="69"/>
                            </a:lnTo>
                            <a:lnTo>
                              <a:pt x="179" y="61"/>
                            </a:lnTo>
                            <a:lnTo>
                              <a:pt x="207" y="59"/>
                            </a:lnTo>
                            <a:lnTo>
                              <a:pt x="238" y="61"/>
                            </a:lnTo>
                            <a:lnTo>
                              <a:pt x="243" y="40"/>
                            </a:lnTo>
                            <a:lnTo>
                              <a:pt x="250" y="17"/>
                            </a:lnTo>
                            <a:lnTo>
                              <a:pt x="269" y="11"/>
                            </a:lnTo>
                            <a:lnTo>
                              <a:pt x="291" y="5"/>
                            </a:lnTo>
                            <a:lnTo>
                              <a:pt x="318" y="0"/>
                            </a:lnTo>
                            <a:lnTo>
                              <a:pt x="329" y="4"/>
                            </a:lnTo>
                            <a:lnTo>
                              <a:pt x="339" y="8"/>
                            </a:lnTo>
                            <a:lnTo>
                              <a:pt x="345" y="16"/>
                            </a:lnTo>
                            <a:lnTo>
                              <a:pt x="348" y="25"/>
                            </a:lnTo>
                            <a:lnTo>
                              <a:pt x="347" y="40"/>
                            </a:lnTo>
                            <a:lnTo>
                              <a:pt x="342" y="53"/>
                            </a:lnTo>
                            <a:lnTo>
                              <a:pt x="333" y="65"/>
                            </a:lnTo>
                            <a:lnTo>
                              <a:pt x="324" y="72"/>
                            </a:lnTo>
                            <a:lnTo>
                              <a:pt x="309" y="82"/>
                            </a:lnTo>
                            <a:lnTo>
                              <a:pt x="295" y="89"/>
                            </a:lnTo>
                            <a:lnTo>
                              <a:pt x="296" y="105"/>
                            </a:lnTo>
                            <a:lnTo>
                              <a:pt x="311" y="108"/>
                            </a:lnTo>
                            <a:lnTo>
                              <a:pt x="327" y="113"/>
                            </a:lnTo>
                            <a:lnTo>
                              <a:pt x="342" y="120"/>
                            </a:lnTo>
                            <a:lnTo>
                              <a:pt x="355" y="130"/>
                            </a:lnTo>
                            <a:lnTo>
                              <a:pt x="366" y="144"/>
                            </a:lnTo>
                            <a:lnTo>
                              <a:pt x="370" y="166"/>
                            </a:lnTo>
                            <a:lnTo>
                              <a:pt x="368" y="189"/>
                            </a:lnTo>
                            <a:lnTo>
                              <a:pt x="389" y="190"/>
                            </a:lnTo>
                            <a:lnTo>
                              <a:pt x="412" y="196"/>
                            </a:lnTo>
                            <a:lnTo>
                              <a:pt x="423" y="213"/>
                            </a:lnTo>
                            <a:lnTo>
                              <a:pt x="431" y="245"/>
                            </a:lnTo>
                            <a:lnTo>
                              <a:pt x="433" y="275"/>
                            </a:lnTo>
                            <a:lnTo>
                              <a:pt x="432" y="305"/>
                            </a:lnTo>
                            <a:lnTo>
                              <a:pt x="427" y="334"/>
                            </a:lnTo>
                            <a:lnTo>
                              <a:pt x="418" y="367"/>
                            </a:lnTo>
                            <a:lnTo>
                              <a:pt x="410" y="392"/>
                            </a:lnTo>
                            <a:lnTo>
                              <a:pt x="402" y="416"/>
                            </a:lnTo>
                            <a:lnTo>
                              <a:pt x="374" y="422"/>
                            </a:lnTo>
                            <a:lnTo>
                              <a:pt x="349" y="423"/>
                            </a:lnTo>
                            <a:lnTo>
                              <a:pt x="332" y="419"/>
                            </a:lnTo>
                            <a:lnTo>
                              <a:pt x="311" y="411"/>
                            </a:lnTo>
                            <a:lnTo>
                              <a:pt x="290" y="404"/>
                            </a:lnTo>
                            <a:lnTo>
                              <a:pt x="266" y="407"/>
                            </a:lnTo>
                            <a:lnTo>
                              <a:pt x="248" y="412"/>
                            </a:lnTo>
                            <a:lnTo>
                              <a:pt x="221" y="416"/>
                            </a:lnTo>
                            <a:lnTo>
                              <a:pt x="197" y="412"/>
                            </a:lnTo>
                            <a:lnTo>
                              <a:pt x="175" y="406"/>
                            </a:lnTo>
                            <a:lnTo>
                              <a:pt x="151" y="394"/>
                            </a:lnTo>
                            <a:lnTo>
                              <a:pt x="135" y="382"/>
                            </a:lnTo>
                            <a:lnTo>
                              <a:pt x="118" y="371"/>
                            </a:lnTo>
                            <a:lnTo>
                              <a:pt x="104" y="383"/>
                            </a:lnTo>
                            <a:lnTo>
                              <a:pt x="89" y="394"/>
                            </a:lnTo>
                            <a:lnTo>
                              <a:pt x="68" y="403"/>
                            </a:lnTo>
                            <a:lnTo>
                              <a:pt x="0" y="27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7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3" y="1639"/>
                        <a:ext cx="71" cy="106"/>
                      </a:xfrm>
                      <a:custGeom>
                        <a:avLst/>
                        <a:gdLst>
                          <a:gd name="T0" fmla="*/ 0 w 71"/>
                          <a:gd name="T1" fmla="*/ 105 h 106"/>
                          <a:gd name="T2" fmla="*/ 29 w 71"/>
                          <a:gd name="T3" fmla="*/ 31 h 106"/>
                          <a:gd name="T4" fmla="*/ 70 w 71"/>
                          <a:gd name="T5" fmla="*/ 0 h 106"/>
                          <a:gd name="T6" fmla="*/ 0 60000 65536"/>
                          <a:gd name="T7" fmla="*/ 0 60000 65536"/>
                          <a:gd name="T8" fmla="*/ 0 60000 65536"/>
                          <a:gd name="T9" fmla="*/ 0 w 71"/>
                          <a:gd name="T10" fmla="*/ 0 h 106"/>
                          <a:gd name="T11" fmla="*/ 71 w 71"/>
                          <a:gd name="T12" fmla="*/ 106 h 10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1" h="106">
                            <a:moveTo>
                              <a:pt x="0" y="105"/>
                            </a:moveTo>
                            <a:lnTo>
                              <a:pt x="29" y="31"/>
                            </a:lnTo>
                            <a:lnTo>
                              <a:pt x="7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8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2" y="1676"/>
                        <a:ext cx="93" cy="90"/>
                      </a:xfrm>
                      <a:custGeom>
                        <a:avLst/>
                        <a:gdLst>
                          <a:gd name="T0" fmla="*/ 0 w 93"/>
                          <a:gd name="T1" fmla="*/ 89 h 90"/>
                          <a:gd name="T2" fmla="*/ 36 w 93"/>
                          <a:gd name="T3" fmla="*/ 24 h 90"/>
                          <a:gd name="T4" fmla="*/ 92 w 93"/>
                          <a:gd name="T5" fmla="*/ 0 h 90"/>
                          <a:gd name="T6" fmla="*/ 0 60000 65536"/>
                          <a:gd name="T7" fmla="*/ 0 60000 65536"/>
                          <a:gd name="T8" fmla="*/ 0 60000 65536"/>
                          <a:gd name="T9" fmla="*/ 0 w 93"/>
                          <a:gd name="T10" fmla="*/ 0 h 90"/>
                          <a:gd name="T11" fmla="*/ 93 w 93"/>
                          <a:gd name="T12" fmla="*/ 90 h 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3" h="90">
                            <a:moveTo>
                              <a:pt x="0" y="89"/>
                            </a:moveTo>
                            <a:lnTo>
                              <a:pt x="36" y="24"/>
                            </a:lnTo>
                            <a:lnTo>
                              <a:pt x="92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53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" y="1748"/>
                      <a:ext cx="1437" cy="1764"/>
                      <a:chOff x="258" y="1748"/>
                      <a:chExt cx="1437" cy="1764"/>
                    </a:xfrm>
                  </p:grpSpPr>
                  <p:grpSp>
                    <p:nvGrpSpPr>
                      <p:cNvPr id="54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" y="1748"/>
                        <a:ext cx="1437" cy="1764"/>
                        <a:chOff x="258" y="1748"/>
                        <a:chExt cx="1437" cy="1764"/>
                      </a:xfrm>
                    </p:grpSpPr>
                    <p:grpSp>
                      <p:nvGrpSpPr>
                        <p:cNvPr id="60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8" y="2067"/>
                          <a:ext cx="812" cy="712"/>
                          <a:chOff x="258" y="2067"/>
                          <a:chExt cx="812" cy="712"/>
                        </a:xfrm>
                      </p:grpSpPr>
                      <p:sp>
                        <p:nvSpPr>
                          <p:cNvPr id="73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1" y="2257"/>
                            <a:ext cx="539" cy="522"/>
                          </a:xfrm>
                          <a:custGeom>
                            <a:avLst/>
                            <a:gdLst>
                              <a:gd name="T0" fmla="*/ 0 w 539"/>
                              <a:gd name="T1" fmla="*/ 282 h 522"/>
                              <a:gd name="T2" fmla="*/ 21 w 539"/>
                              <a:gd name="T3" fmla="*/ 291 h 522"/>
                              <a:gd name="T4" fmla="*/ 36 w 539"/>
                              <a:gd name="T5" fmla="*/ 303 h 522"/>
                              <a:gd name="T6" fmla="*/ 52 w 539"/>
                              <a:gd name="T7" fmla="*/ 318 h 522"/>
                              <a:gd name="T8" fmla="*/ 63 w 539"/>
                              <a:gd name="T9" fmla="*/ 335 h 522"/>
                              <a:gd name="T10" fmla="*/ 74 w 539"/>
                              <a:gd name="T11" fmla="*/ 356 h 522"/>
                              <a:gd name="T12" fmla="*/ 87 w 539"/>
                              <a:gd name="T13" fmla="*/ 380 h 522"/>
                              <a:gd name="T14" fmla="*/ 99 w 539"/>
                              <a:gd name="T15" fmla="*/ 405 h 522"/>
                              <a:gd name="T16" fmla="*/ 110 w 539"/>
                              <a:gd name="T17" fmla="*/ 425 h 522"/>
                              <a:gd name="T18" fmla="*/ 121 w 539"/>
                              <a:gd name="T19" fmla="*/ 447 h 522"/>
                              <a:gd name="T20" fmla="*/ 134 w 539"/>
                              <a:gd name="T21" fmla="*/ 467 h 522"/>
                              <a:gd name="T22" fmla="*/ 154 w 539"/>
                              <a:gd name="T23" fmla="*/ 488 h 522"/>
                              <a:gd name="T24" fmla="*/ 170 w 539"/>
                              <a:gd name="T25" fmla="*/ 501 h 522"/>
                              <a:gd name="T26" fmla="*/ 194 w 539"/>
                              <a:gd name="T27" fmla="*/ 512 h 522"/>
                              <a:gd name="T28" fmla="*/ 217 w 539"/>
                              <a:gd name="T29" fmla="*/ 518 h 522"/>
                              <a:gd name="T30" fmla="*/ 245 w 539"/>
                              <a:gd name="T31" fmla="*/ 521 h 522"/>
                              <a:gd name="T32" fmla="*/ 270 w 539"/>
                              <a:gd name="T33" fmla="*/ 520 h 522"/>
                              <a:gd name="T34" fmla="*/ 298 w 539"/>
                              <a:gd name="T35" fmla="*/ 512 h 522"/>
                              <a:gd name="T36" fmla="*/ 443 w 539"/>
                              <a:gd name="T37" fmla="*/ 445 h 522"/>
                              <a:gd name="T38" fmla="*/ 538 w 539"/>
                              <a:gd name="T39" fmla="*/ 253 h 522"/>
                              <a:gd name="T40" fmla="*/ 538 w 539"/>
                              <a:gd name="T41" fmla="*/ 58 h 522"/>
                              <a:gd name="T42" fmla="*/ 448 w 539"/>
                              <a:gd name="T43" fmla="*/ 0 h 522"/>
                              <a:gd name="T44" fmla="*/ 364 w 539"/>
                              <a:gd name="T45" fmla="*/ 110 h 522"/>
                              <a:gd name="T46" fmla="*/ 0 w 539"/>
                              <a:gd name="T47" fmla="*/ 282 h 522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539"/>
                              <a:gd name="T73" fmla="*/ 0 h 522"/>
                              <a:gd name="T74" fmla="*/ 539 w 539"/>
                              <a:gd name="T75" fmla="*/ 522 h 522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539" h="522">
                                <a:moveTo>
                                  <a:pt x="0" y="282"/>
                                </a:moveTo>
                                <a:lnTo>
                                  <a:pt x="21" y="291"/>
                                </a:lnTo>
                                <a:lnTo>
                                  <a:pt x="36" y="303"/>
                                </a:lnTo>
                                <a:lnTo>
                                  <a:pt x="52" y="318"/>
                                </a:lnTo>
                                <a:lnTo>
                                  <a:pt x="63" y="335"/>
                                </a:lnTo>
                                <a:lnTo>
                                  <a:pt x="74" y="356"/>
                                </a:lnTo>
                                <a:lnTo>
                                  <a:pt x="87" y="380"/>
                                </a:lnTo>
                                <a:lnTo>
                                  <a:pt x="99" y="405"/>
                                </a:lnTo>
                                <a:lnTo>
                                  <a:pt x="110" y="425"/>
                                </a:lnTo>
                                <a:lnTo>
                                  <a:pt x="121" y="447"/>
                                </a:lnTo>
                                <a:lnTo>
                                  <a:pt x="134" y="467"/>
                                </a:lnTo>
                                <a:lnTo>
                                  <a:pt x="154" y="488"/>
                                </a:lnTo>
                                <a:lnTo>
                                  <a:pt x="170" y="501"/>
                                </a:lnTo>
                                <a:lnTo>
                                  <a:pt x="194" y="512"/>
                                </a:lnTo>
                                <a:lnTo>
                                  <a:pt x="217" y="518"/>
                                </a:lnTo>
                                <a:lnTo>
                                  <a:pt x="245" y="521"/>
                                </a:lnTo>
                                <a:lnTo>
                                  <a:pt x="270" y="520"/>
                                </a:lnTo>
                                <a:lnTo>
                                  <a:pt x="298" y="512"/>
                                </a:lnTo>
                                <a:lnTo>
                                  <a:pt x="443" y="445"/>
                                </a:lnTo>
                                <a:lnTo>
                                  <a:pt x="538" y="253"/>
                                </a:lnTo>
                                <a:lnTo>
                                  <a:pt x="538" y="58"/>
                                </a:lnTo>
                                <a:lnTo>
                                  <a:pt x="448" y="0"/>
                                </a:lnTo>
                                <a:lnTo>
                                  <a:pt x="364" y="110"/>
                                </a:lnTo>
                                <a:lnTo>
                                  <a:pt x="0" y="282"/>
                                </a:lnTo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4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" y="2067"/>
                            <a:ext cx="652" cy="273"/>
                          </a:xfrm>
                          <a:custGeom>
                            <a:avLst/>
                            <a:gdLst>
                              <a:gd name="T0" fmla="*/ 202 w 652"/>
                              <a:gd name="T1" fmla="*/ 260 h 273"/>
                              <a:gd name="T2" fmla="*/ 20 w 652"/>
                              <a:gd name="T3" fmla="*/ 272 h 273"/>
                              <a:gd name="T4" fmla="*/ 0 w 652"/>
                              <a:gd name="T5" fmla="*/ 228 h 273"/>
                              <a:gd name="T6" fmla="*/ 32 w 652"/>
                              <a:gd name="T7" fmla="*/ 236 h 273"/>
                              <a:gd name="T8" fmla="*/ 55 w 652"/>
                              <a:gd name="T9" fmla="*/ 234 h 273"/>
                              <a:gd name="T10" fmla="*/ 80 w 652"/>
                              <a:gd name="T11" fmla="*/ 232 h 273"/>
                              <a:gd name="T12" fmla="*/ 110 w 652"/>
                              <a:gd name="T13" fmla="*/ 226 h 273"/>
                              <a:gd name="T14" fmla="*/ 137 w 652"/>
                              <a:gd name="T15" fmla="*/ 215 h 273"/>
                              <a:gd name="T16" fmla="*/ 165 w 652"/>
                              <a:gd name="T17" fmla="*/ 203 h 273"/>
                              <a:gd name="T18" fmla="*/ 188 w 652"/>
                              <a:gd name="T19" fmla="*/ 188 h 273"/>
                              <a:gd name="T20" fmla="*/ 209 w 652"/>
                              <a:gd name="T21" fmla="*/ 172 h 273"/>
                              <a:gd name="T22" fmla="*/ 225 w 652"/>
                              <a:gd name="T23" fmla="*/ 155 h 273"/>
                              <a:gd name="T24" fmla="*/ 241 w 652"/>
                              <a:gd name="T25" fmla="*/ 135 h 273"/>
                              <a:gd name="T26" fmla="*/ 259 w 652"/>
                              <a:gd name="T27" fmla="*/ 111 h 273"/>
                              <a:gd name="T28" fmla="*/ 274 w 652"/>
                              <a:gd name="T29" fmla="*/ 89 h 273"/>
                              <a:gd name="T30" fmla="*/ 287 w 652"/>
                              <a:gd name="T31" fmla="*/ 68 h 273"/>
                              <a:gd name="T32" fmla="*/ 302 w 652"/>
                              <a:gd name="T33" fmla="*/ 49 h 273"/>
                              <a:gd name="T34" fmla="*/ 319 w 652"/>
                              <a:gd name="T35" fmla="*/ 32 h 273"/>
                              <a:gd name="T36" fmla="*/ 339 w 652"/>
                              <a:gd name="T37" fmla="*/ 19 h 273"/>
                              <a:gd name="T38" fmla="*/ 362 w 652"/>
                              <a:gd name="T39" fmla="*/ 11 h 273"/>
                              <a:gd name="T40" fmla="*/ 384 w 652"/>
                              <a:gd name="T41" fmla="*/ 5 h 273"/>
                              <a:gd name="T42" fmla="*/ 411 w 652"/>
                              <a:gd name="T43" fmla="*/ 1 h 273"/>
                              <a:gd name="T44" fmla="*/ 437 w 652"/>
                              <a:gd name="T45" fmla="*/ 0 h 273"/>
                              <a:gd name="T46" fmla="*/ 466 w 652"/>
                              <a:gd name="T47" fmla="*/ 1 h 273"/>
                              <a:gd name="T48" fmla="*/ 492 w 652"/>
                              <a:gd name="T49" fmla="*/ 5 h 273"/>
                              <a:gd name="T50" fmla="*/ 520 w 652"/>
                              <a:gd name="T51" fmla="*/ 8 h 273"/>
                              <a:gd name="T52" fmla="*/ 549 w 652"/>
                              <a:gd name="T53" fmla="*/ 13 h 273"/>
                              <a:gd name="T54" fmla="*/ 577 w 652"/>
                              <a:gd name="T55" fmla="*/ 19 h 273"/>
                              <a:gd name="T56" fmla="*/ 603 w 652"/>
                              <a:gd name="T57" fmla="*/ 24 h 273"/>
                              <a:gd name="T58" fmla="*/ 635 w 652"/>
                              <a:gd name="T59" fmla="*/ 29 h 273"/>
                              <a:gd name="T60" fmla="*/ 651 w 652"/>
                              <a:gd name="T61" fmla="*/ 90 h 273"/>
                              <a:gd name="T62" fmla="*/ 406 w 652"/>
                              <a:gd name="T63" fmla="*/ 135 h 273"/>
                              <a:gd name="T64" fmla="*/ 202 w 652"/>
                              <a:gd name="T65" fmla="*/ 260 h 27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652"/>
                              <a:gd name="T100" fmla="*/ 0 h 273"/>
                              <a:gd name="T101" fmla="*/ 652 w 652"/>
                              <a:gd name="T102" fmla="*/ 273 h 27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652" h="273">
                                <a:moveTo>
                                  <a:pt x="202" y="260"/>
                                </a:moveTo>
                                <a:lnTo>
                                  <a:pt x="20" y="272"/>
                                </a:lnTo>
                                <a:lnTo>
                                  <a:pt x="0" y="228"/>
                                </a:lnTo>
                                <a:lnTo>
                                  <a:pt x="32" y="236"/>
                                </a:lnTo>
                                <a:lnTo>
                                  <a:pt x="55" y="234"/>
                                </a:lnTo>
                                <a:lnTo>
                                  <a:pt x="80" y="232"/>
                                </a:lnTo>
                                <a:lnTo>
                                  <a:pt x="110" y="226"/>
                                </a:lnTo>
                                <a:lnTo>
                                  <a:pt x="137" y="215"/>
                                </a:lnTo>
                                <a:lnTo>
                                  <a:pt x="165" y="203"/>
                                </a:lnTo>
                                <a:lnTo>
                                  <a:pt x="188" y="188"/>
                                </a:lnTo>
                                <a:lnTo>
                                  <a:pt x="209" y="172"/>
                                </a:lnTo>
                                <a:lnTo>
                                  <a:pt x="225" y="155"/>
                                </a:lnTo>
                                <a:lnTo>
                                  <a:pt x="241" y="135"/>
                                </a:lnTo>
                                <a:lnTo>
                                  <a:pt x="259" y="111"/>
                                </a:lnTo>
                                <a:lnTo>
                                  <a:pt x="274" y="89"/>
                                </a:lnTo>
                                <a:lnTo>
                                  <a:pt x="287" y="68"/>
                                </a:lnTo>
                                <a:lnTo>
                                  <a:pt x="302" y="49"/>
                                </a:lnTo>
                                <a:lnTo>
                                  <a:pt x="319" y="32"/>
                                </a:lnTo>
                                <a:lnTo>
                                  <a:pt x="339" y="19"/>
                                </a:lnTo>
                                <a:lnTo>
                                  <a:pt x="362" y="11"/>
                                </a:lnTo>
                                <a:lnTo>
                                  <a:pt x="384" y="5"/>
                                </a:lnTo>
                                <a:lnTo>
                                  <a:pt x="411" y="1"/>
                                </a:lnTo>
                                <a:lnTo>
                                  <a:pt x="437" y="0"/>
                                </a:lnTo>
                                <a:lnTo>
                                  <a:pt x="466" y="1"/>
                                </a:lnTo>
                                <a:lnTo>
                                  <a:pt x="492" y="5"/>
                                </a:lnTo>
                                <a:lnTo>
                                  <a:pt x="520" y="8"/>
                                </a:lnTo>
                                <a:lnTo>
                                  <a:pt x="549" y="13"/>
                                </a:lnTo>
                                <a:lnTo>
                                  <a:pt x="577" y="19"/>
                                </a:lnTo>
                                <a:lnTo>
                                  <a:pt x="603" y="24"/>
                                </a:lnTo>
                                <a:lnTo>
                                  <a:pt x="635" y="29"/>
                                </a:lnTo>
                                <a:lnTo>
                                  <a:pt x="651" y="90"/>
                                </a:lnTo>
                                <a:lnTo>
                                  <a:pt x="406" y="135"/>
                                </a:lnTo>
                                <a:lnTo>
                                  <a:pt x="202" y="260"/>
                                </a:lnTo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5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" y="2133"/>
                            <a:ext cx="730" cy="423"/>
                          </a:xfrm>
                          <a:custGeom>
                            <a:avLst/>
                            <a:gdLst>
                              <a:gd name="T0" fmla="*/ 667 w 730"/>
                              <a:gd name="T1" fmla="*/ 4 h 423"/>
                              <a:gd name="T2" fmla="*/ 614 w 730"/>
                              <a:gd name="T3" fmla="*/ 0 h 423"/>
                              <a:gd name="T4" fmla="*/ 542 w 730"/>
                              <a:gd name="T5" fmla="*/ 9 h 423"/>
                              <a:gd name="T6" fmla="*/ 475 w 730"/>
                              <a:gd name="T7" fmla="*/ 24 h 423"/>
                              <a:gd name="T8" fmla="*/ 428 w 730"/>
                              <a:gd name="T9" fmla="*/ 52 h 423"/>
                              <a:gd name="T10" fmla="*/ 391 w 730"/>
                              <a:gd name="T11" fmla="*/ 88 h 423"/>
                              <a:gd name="T12" fmla="*/ 360 w 730"/>
                              <a:gd name="T13" fmla="*/ 114 h 423"/>
                              <a:gd name="T14" fmla="*/ 311 w 730"/>
                              <a:gd name="T15" fmla="*/ 148 h 423"/>
                              <a:gd name="T16" fmla="*/ 262 w 730"/>
                              <a:gd name="T17" fmla="*/ 170 h 423"/>
                              <a:gd name="T18" fmla="*/ 208 w 730"/>
                              <a:gd name="T19" fmla="*/ 182 h 423"/>
                              <a:gd name="T20" fmla="*/ 154 w 730"/>
                              <a:gd name="T21" fmla="*/ 182 h 423"/>
                              <a:gd name="T22" fmla="*/ 99 w 730"/>
                              <a:gd name="T23" fmla="*/ 173 h 423"/>
                              <a:gd name="T24" fmla="*/ 49 w 730"/>
                              <a:gd name="T25" fmla="*/ 158 h 423"/>
                              <a:gd name="T26" fmla="*/ 5 w 730"/>
                              <a:gd name="T27" fmla="*/ 125 h 423"/>
                              <a:gd name="T28" fmla="*/ 0 w 730"/>
                              <a:gd name="T29" fmla="*/ 166 h 423"/>
                              <a:gd name="T30" fmla="*/ 3 w 730"/>
                              <a:gd name="T31" fmla="*/ 209 h 423"/>
                              <a:gd name="T32" fmla="*/ 15 w 730"/>
                              <a:gd name="T33" fmla="*/ 256 h 423"/>
                              <a:gd name="T34" fmla="*/ 36 w 730"/>
                              <a:gd name="T35" fmla="*/ 297 h 423"/>
                              <a:gd name="T36" fmla="*/ 65 w 730"/>
                              <a:gd name="T37" fmla="*/ 331 h 423"/>
                              <a:gd name="T38" fmla="*/ 96 w 730"/>
                              <a:gd name="T39" fmla="*/ 358 h 423"/>
                              <a:gd name="T40" fmla="*/ 138 w 730"/>
                              <a:gd name="T41" fmla="*/ 382 h 423"/>
                              <a:gd name="T42" fmla="*/ 183 w 730"/>
                              <a:gd name="T43" fmla="*/ 401 h 423"/>
                              <a:gd name="T44" fmla="*/ 237 w 730"/>
                              <a:gd name="T45" fmla="*/ 417 h 423"/>
                              <a:gd name="T46" fmla="*/ 301 w 730"/>
                              <a:gd name="T47" fmla="*/ 422 h 423"/>
                              <a:gd name="T48" fmla="*/ 353 w 730"/>
                              <a:gd name="T49" fmla="*/ 417 h 423"/>
                              <a:gd name="T50" fmla="*/ 419 w 730"/>
                              <a:gd name="T51" fmla="*/ 403 h 423"/>
                              <a:gd name="T52" fmla="*/ 472 w 730"/>
                              <a:gd name="T53" fmla="*/ 382 h 423"/>
                              <a:gd name="T54" fmla="*/ 526 w 730"/>
                              <a:gd name="T55" fmla="*/ 358 h 423"/>
                              <a:gd name="T56" fmla="*/ 586 w 730"/>
                              <a:gd name="T57" fmla="*/ 321 h 423"/>
                              <a:gd name="T58" fmla="*/ 641 w 730"/>
                              <a:gd name="T59" fmla="*/ 284 h 423"/>
                              <a:gd name="T60" fmla="*/ 721 w 730"/>
                              <a:gd name="T61" fmla="*/ 126 h 423"/>
                              <a:gd name="T62" fmla="*/ 694 w 730"/>
                              <a:gd name="T63" fmla="*/ 9 h 423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730"/>
                              <a:gd name="T97" fmla="*/ 0 h 423"/>
                              <a:gd name="T98" fmla="*/ 730 w 730"/>
                              <a:gd name="T99" fmla="*/ 423 h 423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730" h="423">
                                <a:moveTo>
                                  <a:pt x="694" y="9"/>
                                </a:moveTo>
                                <a:lnTo>
                                  <a:pt x="667" y="4"/>
                                </a:lnTo>
                                <a:lnTo>
                                  <a:pt x="641" y="1"/>
                                </a:lnTo>
                                <a:lnTo>
                                  <a:pt x="614" y="0"/>
                                </a:lnTo>
                                <a:lnTo>
                                  <a:pt x="575" y="4"/>
                                </a:lnTo>
                                <a:lnTo>
                                  <a:pt x="542" y="9"/>
                                </a:lnTo>
                                <a:lnTo>
                                  <a:pt x="505" y="16"/>
                                </a:lnTo>
                                <a:lnTo>
                                  <a:pt x="475" y="24"/>
                                </a:lnTo>
                                <a:lnTo>
                                  <a:pt x="446" y="36"/>
                                </a:lnTo>
                                <a:lnTo>
                                  <a:pt x="428" y="52"/>
                                </a:lnTo>
                                <a:lnTo>
                                  <a:pt x="410" y="69"/>
                                </a:lnTo>
                                <a:lnTo>
                                  <a:pt x="391" y="88"/>
                                </a:lnTo>
                                <a:lnTo>
                                  <a:pt x="376" y="103"/>
                                </a:lnTo>
                                <a:lnTo>
                                  <a:pt x="360" y="114"/>
                                </a:lnTo>
                                <a:lnTo>
                                  <a:pt x="337" y="132"/>
                                </a:lnTo>
                                <a:lnTo>
                                  <a:pt x="311" y="148"/>
                                </a:lnTo>
                                <a:lnTo>
                                  <a:pt x="289" y="160"/>
                                </a:lnTo>
                                <a:lnTo>
                                  <a:pt x="262" y="170"/>
                                </a:lnTo>
                                <a:lnTo>
                                  <a:pt x="237" y="177"/>
                                </a:lnTo>
                                <a:lnTo>
                                  <a:pt x="208" y="182"/>
                                </a:lnTo>
                                <a:lnTo>
                                  <a:pt x="181" y="184"/>
                                </a:lnTo>
                                <a:lnTo>
                                  <a:pt x="154" y="182"/>
                                </a:lnTo>
                                <a:lnTo>
                                  <a:pt x="128" y="180"/>
                                </a:lnTo>
                                <a:lnTo>
                                  <a:pt x="99" y="173"/>
                                </a:lnTo>
                                <a:lnTo>
                                  <a:pt x="74" y="168"/>
                                </a:lnTo>
                                <a:lnTo>
                                  <a:pt x="49" y="158"/>
                                </a:lnTo>
                                <a:lnTo>
                                  <a:pt x="23" y="141"/>
                                </a:lnTo>
                                <a:lnTo>
                                  <a:pt x="5" y="125"/>
                                </a:lnTo>
                                <a:lnTo>
                                  <a:pt x="2" y="144"/>
                                </a:lnTo>
                                <a:lnTo>
                                  <a:pt x="0" y="166"/>
                                </a:lnTo>
                                <a:lnTo>
                                  <a:pt x="0" y="186"/>
                                </a:lnTo>
                                <a:lnTo>
                                  <a:pt x="3" y="209"/>
                                </a:lnTo>
                                <a:lnTo>
                                  <a:pt x="8" y="232"/>
                                </a:lnTo>
                                <a:lnTo>
                                  <a:pt x="15" y="256"/>
                                </a:lnTo>
                                <a:lnTo>
                                  <a:pt x="26" y="276"/>
                                </a:lnTo>
                                <a:lnTo>
                                  <a:pt x="36" y="297"/>
                                </a:lnTo>
                                <a:lnTo>
                                  <a:pt x="50" y="314"/>
                                </a:lnTo>
                                <a:lnTo>
                                  <a:pt x="65" y="331"/>
                                </a:lnTo>
                                <a:lnTo>
                                  <a:pt x="80" y="345"/>
                                </a:lnTo>
                                <a:lnTo>
                                  <a:pt x="96" y="358"/>
                                </a:lnTo>
                                <a:lnTo>
                                  <a:pt x="117" y="371"/>
                                </a:lnTo>
                                <a:lnTo>
                                  <a:pt x="138" y="382"/>
                                </a:lnTo>
                                <a:lnTo>
                                  <a:pt x="160" y="393"/>
                                </a:lnTo>
                                <a:lnTo>
                                  <a:pt x="183" y="401"/>
                                </a:lnTo>
                                <a:lnTo>
                                  <a:pt x="208" y="410"/>
                                </a:lnTo>
                                <a:lnTo>
                                  <a:pt x="237" y="417"/>
                                </a:lnTo>
                                <a:lnTo>
                                  <a:pt x="269" y="421"/>
                                </a:lnTo>
                                <a:lnTo>
                                  <a:pt x="301" y="422"/>
                                </a:lnTo>
                                <a:lnTo>
                                  <a:pt x="324" y="421"/>
                                </a:lnTo>
                                <a:lnTo>
                                  <a:pt x="353" y="417"/>
                                </a:lnTo>
                                <a:lnTo>
                                  <a:pt x="383" y="411"/>
                                </a:lnTo>
                                <a:lnTo>
                                  <a:pt x="419" y="403"/>
                                </a:lnTo>
                                <a:lnTo>
                                  <a:pt x="446" y="393"/>
                                </a:lnTo>
                                <a:lnTo>
                                  <a:pt x="472" y="382"/>
                                </a:lnTo>
                                <a:lnTo>
                                  <a:pt x="497" y="371"/>
                                </a:lnTo>
                                <a:lnTo>
                                  <a:pt x="526" y="358"/>
                                </a:lnTo>
                                <a:lnTo>
                                  <a:pt x="558" y="339"/>
                                </a:lnTo>
                                <a:lnTo>
                                  <a:pt x="586" y="321"/>
                                </a:lnTo>
                                <a:lnTo>
                                  <a:pt x="612" y="304"/>
                                </a:lnTo>
                                <a:lnTo>
                                  <a:pt x="641" y="284"/>
                                </a:lnTo>
                                <a:lnTo>
                                  <a:pt x="667" y="260"/>
                                </a:lnTo>
                                <a:lnTo>
                                  <a:pt x="721" y="126"/>
                                </a:lnTo>
                                <a:lnTo>
                                  <a:pt x="729" y="73"/>
                                </a:lnTo>
                                <a:lnTo>
                                  <a:pt x="694" y="9"/>
                                </a:lnTo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grpSp>
                      <p:nvGrpSpPr>
                        <p:cNvPr id="61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" y="1748"/>
                          <a:ext cx="960" cy="1764"/>
                          <a:chOff x="735" y="1748"/>
                          <a:chExt cx="960" cy="1764"/>
                        </a:xfrm>
                      </p:grpSpPr>
                      <p:grpSp>
                        <p:nvGrpSpPr>
                          <p:cNvPr id="62" name="Group 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5" y="1748"/>
                            <a:ext cx="960" cy="1764"/>
                            <a:chOff x="735" y="1748"/>
                            <a:chExt cx="960" cy="1764"/>
                          </a:xfrm>
                        </p:grpSpPr>
                        <p:grpSp>
                          <p:nvGrpSpPr>
                            <p:cNvPr id="66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70" y="1748"/>
                              <a:ext cx="825" cy="1764"/>
                              <a:chOff x="870" y="1748"/>
                              <a:chExt cx="825" cy="1764"/>
                            </a:xfrm>
                          </p:grpSpPr>
                          <p:grpSp>
                            <p:nvGrpSpPr>
                              <p:cNvPr id="68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86" y="1748"/>
                                <a:ext cx="609" cy="1409"/>
                                <a:chOff x="1086" y="1748"/>
                                <a:chExt cx="609" cy="1409"/>
                              </a:xfrm>
                            </p:grpSpPr>
                            <p:sp>
                              <p:nvSpPr>
                                <p:cNvPr id="70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66" y="1748"/>
                                  <a:ext cx="529" cy="446"/>
                                </a:xfrm>
                                <a:custGeom>
                                  <a:avLst/>
                                  <a:gdLst>
                                    <a:gd name="T0" fmla="*/ 0 w 529"/>
                                    <a:gd name="T1" fmla="*/ 312 h 446"/>
                                    <a:gd name="T2" fmla="*/ 24 w 529"/>
                                    <a:gd name="T3" fmla="*/ 300 h 446"/>
                                    <a:gd name="T4" fmla="*/ 72 w 529"/>
                                    <a:gd name="T5" fmla="*/ 276 h 446"/>
                                    <a:gd name="T6" fmla="*/ 115 w 529"/>
                                    <a:gd name="T7" fmla="*/ 254 h 446"/>
                                    <a:gd name="T8" fmla="*/ 155 w 529"/>
                                    <a:gd name="T9" fmla="*/ 236 h 446"/>
                                    <a:gd name="T10" fmla="*/ 190 w 529"/>
                                    <a:gd name="T11" fmla="*/ 222 h 446"/>
                                    <a:gd name="T12" fmla="*/ 222 w 529"/>
                                    <a:gd name="T13" fmla="*/ 207 h 446"/>
                                    <a:gd name="T14" fmla="*/ 248 w 529"/>
                                    <a:gd name="T15" fmla="*/ 182 h 446"/>
                                    <a:gd name="T16" fmla="*/ 283 w 529"/>
                                    <a:gd name="T17" fmla="*/ 151 h 446"/>
                                    <a:gd name="T18" fmla="*/ 316 w 529"/>
                                    <a:gd name="T19" fmla="*/ 122 h 446"/>
                                    <a:gd name="T20" fmla="*/ 348 w 529"/>
                                    <a:gd name="T21" fmla="*/ 97 h 446"/>
                                    <a:gd name="T22" fmla="*/ 376 w 529"/>
                                    <a:gd name="T23" fmla="*/ 70 h 446"/>
                                    <a:gd name="T24" fmla="*/ 404 w 529"/>
                                    <a:gd name="T25" fmla="*/ 39 h 446"/>
                                    <a:gd name="T26" fmla="*/ 439 w 529"/>
                                    <a:gd name="T27" fmla="*/ 0 h 446"/>
                                    <a:gd name="T28" fmla="*/ 460 w 529"/>
                                    <a:gd name="T29" fmla="*/ 27 h 446"/>
                                    <a:gd name="T30" fmla="*/ 478 w 529"/>
                                    <a:gd name="T31" fmla="*/ 57 h 446"/>
                                    <a:gd name="T32" fmla="*/ 501 w 529"/>
                                    <a:gd name="T33" fmla="*/ 98 h 446"/>
                                    <a:gd name="T34" fmla="*/ 516 w 529"/>
                                    <a:gd name="T35" fmla="*/ 122 h 446"/>
                                    <a:gd name="T36" fmla="*/ 528 w 529"/>
                                    <a:gd name="T37" fmla="*/ 146 h 446"/>
                                    <a:gd name="T38" fmla="*/ 506 w 529"/>
                                    <a:gd name="T39" fmla="*/ 170 h 446"/>
                                    <a:gd name="T40" fmla="*/ 478 w 529"/>
                                    <a:gd name="T41" fmla="*/ 195 h 446"/>
                                    <a:gd name="T42" fmla="*/ 454 w 529"/>
                                    <a:gd name="T43" fmla="*/ 219 h 446"/>
                                    <a:gd name="T44" fmla="*/ 429 w 529"/>
                                    <a:gd name="T45" fmla="*/ 243 h 446"/>
                                    <a:gd name="T46" fmla="*/ 404 w 529"/>
                                    <a:gd name="T47" fmla="*/ 262 h 446"/>
                                    <a:gd name="T48" fmla="*/ 377 w 529"/>
                                    <a:gd name="T49" fmla="*/ 284 h 446"/>
                                    <a:gd name="T50" fmla="*/ 347 w 529"/>
                                    <a:gd name="T51" fmla="*/ 306 h 446"/>
                                    <a:gd name="T52" fmla="*/ 325 w 529"/>
                                    <a:gd name="T53" fmla="*/ 320 h 446"/>
                                    <a:gd name="T54" fmla="*/ 296 w 529"/>
                                    <a:gd name="T55" fmla="*/ 337 h 446"/>
                                    <a:gd name="T56" fmla="*/ 268 w 529"/>
                                    <a:gd name="T57" fmla="*/ 355 h 446"/>
                                    <a:gd name="T58" fmla="*/ 248 w 529"/>
                                    <a:gd name="T59" fmla="*/ 367 h 446"/>
                                    <a:gd name="T60" fmla="*/ 224 w 529"/>
                                    <a:gd name="T61" fmla="*/ 384 h 446"/>
                                    <a:gd name="T62" fmla="*/ 201 w 529"/>
                                    <a:gd name="T63" fmla="*/ 401 h 446"/>
                                    <a:gd name="T64" fmla="*/ 180 w 529"/>
                                    <a:gd name="T65" fmla="*/ 418 h 446"/>
                                    <a:gd name="T66" fmla="*/ 145 w 529"/>
                                    <a:gd name="T67" fmla="*/ 445 h 446"/>
                                    <a:gd name="T68" fmla="*/ 65 w 529"/>
                                    <a:gd name="T69" fmla="*/ 420 h 446"/>
                                    <a:gd name="T70" fmla="*/ 0 w 529"/>
                                    <a:gd name="T71" fmla="*/ 312 h 44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529"/>
                                    <a:gd name="T109" fmla="*/ 0 h 446"/>
                                    <a:gd name="T110" fmla="*/ 529 w 529"/>
                                    <a:gd name="T111" fmla="*/ 446 h 446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529" h="446">
                                      <a:moveTo>
                                        <a:pt x="0" y="312"/>
                                      </a:moveTo>
                                      <a:lnTo>
                                        <a:pt x="24" y="300"/>
                                      </a:lnTo>
                                      <a:lnTo>
                                        <a:pt x="72" y="276"/>
                                      </a:lnTo>
                                      <a:lnTo>
                                        <a:pt x="115" y="254"/>
                                      </a:lnTo>
                                      <a:lnTo>
                                        <a:pt x="155" y="236"/>
                                      </a:lnTo>
                                      <a:lnTo>
                                        <a:pt x="190" y="222"/>
                                      </a:lnTo>
                                      <a:lnTo>
                                        <a:pt x="222" y="207"/>
                                      </a:lnTo>
                                      <a:lnTo>
                                        <a:pt x="248" y="182"/>
                                      </a:lnTo>
                                      <a:lnTo>
                                        <a:pt x="283" y="151"/>
                                      </a:lnTo>
                                      <a:lnTo>
                                        <a:pt x="316" y="122"/>
                                      </a:lnTo>
                                      <a:lnTo>
                                        <a:pt x="348" y="97"/>
                                      </a:lnTo>
                                      <a:lnTo>
                                        <a:pt x="376" y="70"/>
                                      </a:lnTo>
                                      <a:lnTo>
                                        <a:pt x="404" y="39"/>
                                      </a:lnTo>
                                      <a:lnTo>
                                        <a:pt x="439" y="0"/>
                                      </a:lnTo>
                                      <a:lnTo>
                                        <a:pt x="460" y="27"/>
                                      </a:lnTo>
                                      <a:lnTo>
                                        <a:pt x="478" y="57"/>
                                      </a:lnTo>
                                      <a:lnTo>
                                        <a:pt x="501" y="98"/>
                                      </a:lnTo>
                                      <a:lnTo>
                                        <a:pt x="516" y="122"/>
                                      </a:lnTo>
                                      <a:lnTo>
                                        <a:pt x="528" y="146"/>
                                      </a:lnTo>
                                      <a:lnTo>
                                        <a:pt x="506" y="170"/>
                                      </a:lnTo>
                                      <a:lnTo>
                                        <a:pt x="478" y="195"/>
                                      </a:lnTo>
                                      <a:lnTo>
                                        <a:pt x="454" y="219"/>
                                      </a:lnTo>
                                      <a:lnTo>
                                        <a:pt x="429" y="243"/>
                                      </a:lnTo>
                                      <a:lnTo>
                                        <a:pt x="404" y="262"/>
                                      </a:lnTo>
                                      <a:lnTo>
                                        <a:pt x="377" y="284"/>
                                      </a:lnTo>
                                      <a:lnTo>
                                        <a:pt x="347" y="306"/>
                                      </a:lnTo>
                                      <a:lnTo>
                                        <a:pt x="325" y="320"/>
                                      </a:lnTo>
                                      <a:lnTo>
                                        <a:pt x="296" y="337"/>
                                      </a:lnTo>
                                      <a:lnTo>
                                        <a:pt x="268" y="355"/>
                                      </a:lnTo>
                                      <a:lnTo>
                                        <a:pt x="248" y="367"/>
                                      </a:lnTo>
                                      <a:lnTo>
                                        <a:pt x="224" y="384"/>
                                      </a:lnTo>
                                      <a:lnTo>
                                        <a:pt x="201" y="401"/>
                                      </a:lnTo>
                                      <a:lnTo>
                                        <a:pt x="180" y="418"/>
                                      </a:lnTo>
                                      <a:lnTo>
                                        <a:pt x="145" y="445"/>
                                      </a:lnTo>
                                      <a:lnTo>
                                        <a:pt x="65" y="420"/>
                                      </a:lnTo>
                                      <a:lnTo>
                                        <a:pt x="0" y="312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1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38" y="2063"/>
                                  <a:ext cx="234" cy="357"/>
                                </a:xfrm>
                                <a:custGeom>
                                  <a:avLst/>
                                  <a:gdLst>
                                    <a:gd name="T0" fmla="*/ 0 w 234"/>
                                    <a:gd name="T1" fmla="*/ 3 h 357"/>
                                    <a:gd name="T2" fmla="*/ 100 w 234"/>
                                    <a:gd name="T3" fmla="*/ 0 h 357"/>
                                    <a:gd name="T4" fmla="*/ 100 w 234"/>
                                    <a:gd name="T5" fmla="*/ 88 h 357"/>
                                    <a:gd name="T6" fmla="*/ 172 w 234"/>
                                    <a:gd name="T7" fmla="*/ 64 h 357"/>
                                    <a:gd name="T8" fmla="*/ 181 w 234"/>
                                    <a:gd name="T9" fmla="*/ 158 h 357"/>
                                    <a:gd name="T10" fmla="*/ 231 w 234"/>
                                    <a:gd name="T11" fmla="*/ 324 h 357"/>
                                    <a:gd name="T12" fmla="*/ 233 w 234"/>
                                    <a:gd name="T13" fmla="*/ 351 h 357"/>
                                    <a:gd name="T14" fmla="*/ 218 w 234"/>
                                    <a:gd name="T15" fmla="*/ 356 h 357"/>
                                    <a:gd name="T16" fmla="*/ 163 w 234"/>
                                    <a:gd name="T17" fmla="*/ 268 h 357"/>
                                    <a:gd name="T18" fmla="*/ 52 w 234"/>
                                    <a:gd name="T19" fmla="*/ 147 h 357"/>
                                    <a:gd name="T20" fmla="*/ 6 w 234"/>
                                    <a:gd name="T21" fmla="*/ 112 h 357"/>
                                    <a:gd name="T22" fmla="*/ 0 w 234"/>
                                    <a:gd name="T23" fmla="*/ 3 h 357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234"/>
                                    <a:gd name="T37" fmla="*/ 0 h 357"/>
                                    <a:gd name="T38" fmla="*/ 234 w 234"/>
                                    <a:gd name="T39" fmla="*/ 357 h 357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234" h="357">
                                      <a:moveTo>
                                        <a:pt x="0" y="3"/>
                                      </a:moveTo>
                                      <a:lnTo>
                                        <a:pt x="100" y="0"/>
                                      </a:lnTo>
                                      <a:lnTo>
                                        <a:pt x="100" y="88"/>
                                      </a:lnTo>
                                      <a:lnTo>
                                        <a:pt x="172" y="64"/>
                                      </a:lnTo>
                                      <a:lnTo>
                                        <a:pt x="181" y="158"/>
                                      </a:lnTo>
                                      <a:lnTo>
                                        <a:pt x="231" y="324"/>
                                      </a:lnTo>
                                      <a:lnTo>
                                        <a:pt x="233" y="351"/>
                                      </a:lnTo>
                                      <a:lnTo>
                                        <a:pt x="218" y="356"/>
                                      </a:lnTo>
                                      <a:lnTo>
                                        <a:pt x="163" y="268"/>
                                      </a:lnTo>
                                      <a:lnTo>
                                        <a:pt x="52" y="147"/>
                                      </a:lnTo>
                                      <a:lnTo>
                                        <a:pt x="6" y="112"/>
                                      </a:lnTo>
                                      <a:lnTo>
                                        <a:pt x="0" y="3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2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086" y="2687"/>
                                  <a:ext cx="211" cy="470"/>
                                </a:xfrm>
                                <a:custGeom>
                                  <a:avLst/>
                                  <a:gdLst>
                                    <a:gd name="T0" fmla="*/ 210 w 211"/>
                                    <a:gd name="T1" fmla="*/ 48 h 470"/>
                                    <a:gd name="T2" fmla="*/ 205 w 211"/>
                                    <a:gd name="T3" fmla="*/ 64 h 470"/>
                                    <a:gd name="T4" fmla="*/ 202 w 211"/>
                                    <a:gd name="T5" fmla="*/ 78 h 470"/>
                                    <a:gd name="T6" fmla="*/ 193 w 211"/>
                                    <a:gd name="T7" fmla="*/ 90 h 470"/>
                                    <a:gd name="T8" fmla="*/ 182 w 211"/>
                                    <a:gd name="T9" fmla="*/ 102 h 470"/>
                                    <a:gd name="T10" fmla="*/ 171 w 211"/>
                                    <a:gd name="T11" fmla="*/ 113 h 470"/>
                                    <a:gd name="T12" fmla="*/ 157 w 211"/>
                                    <a:gd name="T13" fmla="*/ 124 h 470"/>
                                    <a:gd name="T14" fmla="*/ 145 w 211"/>
                                    <a:gd name="T15" fmla="*/ 132 h 470"/>
                                    <a:gd name="T16" fmla="*/ 130 w 211"/>
                                    <a:gd name="T17" fmla="*/ 142 h 470"/>
                                    <a:gd name="T18" fmla="*/ 110 w 211"/>
                                    <a:gd name="T19" fmla="*/ 157 h 470"/>
                                    <a:gd name="T20" fmla="*/ 96 w 211"/>
                                    <a:gd name="T21" fmla="*/ 171 h 470"/>
                                    <a:gd name="T22" fmla="*/ 88 w 211"/>
                                    <a:gd name="T23" fmla="*/ 183 h 470"/>
                                    <a:gd name="T24" fmla="*/ 78 w 211"/>
                                    <a:gd name="T25" fmla="*/ 198 h 470"/>
                                    <a:gd name="T26" fmla="*/ 68 w 211"/>
                                    <a:gd name="T27" fmla="*/ 217 h 470"/>
                                    <a:gd name="T28" fmla="*/ 63 w 211"/>
                                    <a:gd name="T29" fmla="*/ 238 h 470"/>
                                    <a:gd name="T30" fmla="*/ 57 w 211"/>
                                    <a:gd name="T31" fmla="*/ 258 h 470"/>
                                    <a:gd name="T32" fmla="*/ 53 w 211"/>
                                    <a:gd name="T33" fmla="*/ 279 h 470"/>
                                    <a:gd name="T34" fmla="*/ 52 w 211"/>
                                    <a:gd name="T35" fmla="*/ 303 h 470"/>
                                    <a:gd name="T36" fmla="*/ 53 w 211"/>
                                    <a:gd name="T37" fmla="*/ 328 h 470"/>
                                    <a:gd name="T38" fmla="*/ 55 w 211"/>
                                    <a:gd name="T39" fmla="*/ 352 h 470"/>
                                    <a:gd name="T40" fmla="*/ 61 w 211"/>
                                    <a:gd name="T41" fmla="*/ 375 h 470"/>
                                    <a:gd name="T42" fmla="*/ 68 w 211"/>
                                    <a:gd name="T43" fmla="*/ 397 h 470"/>
                                    <a:gd name="T44" fmla="*/ 80 w 211"/>
                                    <a:gd name="T45" fmla="*/ 415 h 470"/>
                                    <a:gd name="T46" fmla="*/ 95 w 211"/>
                                    <a:gd name="T47" fmla="*/ 434 h 470"/>
                                    <a:gd name="T48" fmla="*/ 110 w 211"/>
                                    <a:gd name="T49" fmla="*/ 450 h 470"/>
                                    <a:gd name="T50" fmla="*/ 130 w 211"/>
                                    <a:gd name="T51" fmla="*/ 469 h 470"/>
                                    <a:gd name="T52" fmla="*/ 104 w 211"/>
                                    <a:gd name="T53" fmla="*/ 464 h 470"/>
                                    <a:gd name="T54" fmla="*/ 89 w 211"/>
                                    <a:gd name="T55" fmla="*/ 453 h 470"/>
                                    <a:gd name="T56" fmla="*/ 75 w 211"/>
                                    <a:gd name="T57" fmla="*/ 442 h 470"/>
                                    <a:gd name="T58" fmla="*/ 61 w 211"/>
                                    <a:gd name="T59" fmla="*/ 429 h 470"/>
                                    <a:gd name="T60" fmla="*/ 49 w 211"/>
                                    <a:gd name="T61" fmla="*/ 416 h 470"/>
                                    <a:gd name="T62" fmla="*/ 37 w 211"/>
                                    <a:gd name="T63" fmla="*/ 404 h 470"/>
                                    <a:gd name="T64" fmla="*/ 28 w 211"/>
                                    <a:gd name="T65" fmla="*/ 389 h 470"/>
                                    <a:gd name="T66" fmla="*/ 17 w 211"/>
                                    <a:gd name="T67" fmla="*/ 371 h 470"/>
                                    <a:gd name="T68" fmla="*/ 7 w 211"/>
                                    <a:gd name="T69" fmla="*/ 352 h 470"/>
                                    <a:gd name="T70" fmla="*/ 0 w 211"/>
                                    <a:gd name="T71" fmla="*/ 328 h 470"/>
                                    <a:gd name="T72" fmla="*/ 93 w 211"/>
                                    <a:gd name="T73" fmla="*/ 44 h 470"/>
                                    <a:gd name="T74" fmla="*/ 135 w 211"/>
                                    <a:gd name="T75" fmla="*/ 0 h 470"/>
                                    <a:gd name="T76" fmla="*/ 187 w 211"/>
                                    <a:gd name="T77" fmla="*/ 7 h 470"/>
                                    <a:gd name="T78" fmla="*/ 205 w 211"/>
                                    <a:gd name="T79" fmla="*/ 25 h 470"/>
                                    <a:gd name="T80" fmla="*/ 210 w 211"/>
                                    <a:gd name="T81" fmla="*/ 48 h 470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211"/>
                                    <a:gd name="T124" fmla="*/ 0 h 470"/>
                                    <a:gd name="T125" fmla="*/ 211 w 211"/>
                                    <a:gd name="T126" fmla="*/ 470 h 470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211" h="470">
                                      <a:moveTo>
                                        <a:pt x="210" y="48"/>
                                      </a:moveTo>
                                      <a:lnTo>
                                        <a:pt x="205" y="64"/>
                                      </a:lnTo>
                                      <a:lnTo>
                                        <a:pt x="202" y="78"/>
                                      </a:lnTo>
                                      <a:lnTo>
                                        <a:pt x="193" y="90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71" y="113"/>
                                      </a:lnTo>
                                      <a:lnTo>
                                        <a:pt x="157" y="124"/>
                                      </a:lnTo>
                                      <a:lnTo>
                                        <a:pt x="145" y="132"/>
                                      </a:lnTo>
                                      <a:lnTo>
                                        <a:pt x="130" y="142"/>
                                      </a:lnTo>
                                      <a:lnTo>
                                        <a:pt x="110" y="157"/>
                                      </a:lnTo>
                                      <a:lnTo>
                                        <a:pt x="96" y="171"/>
                                      </a:lnTo>
                                      <a:lnTo>
                                        <a:pt x="88" y="183"/>
                                      </a:lnTo>
                                      <a:lnTo>
                                        <a:pt x="78" y="198"/>
                                      </a:lnTo>
                                      <a:lnTo>
                                        <a:pt x="68" y="217"/>
                                      </a:lnTo>
                                      <a:lnTo>
                                        <a:pt x="63" y="238"/>
                                      </a:lnTo>
                                      <a:lnTo>
                                        <a:pt x="57" y="258"/>
                                      </a:lnTo>
                                      <a:lnTo>
                                        <a:pt x="53" y="279"/>
                                      </a:lnTo>
                                      <a:lnTo>
                                        <a:pt x="52" y="303"/>
                                      </a:lnTo>
                                      <a:lnTo>
                                        <a:pt x="53" y="328"/>
                                      </a:lnTo>
                                      <a:lnTo>
                                        <a:pt x="55" y="352"/>
                                      </a:lnTo>
                                      <a:lnTo>
                                        <a:pt x="61" y="375"/>
                                      </a:lnTo>
                                      <a:lnTo>
                                        <a:pt x="68" y="397"/>
                                      </a:lnTo>
                                      <a:lnTo>
                                        <a:pt x="80" y="415"/>
                                      </a:lnTo>
                                      <a:lnTo>
                                        <a:pt x="95" y="434"/>
                                      </a:lnTo>
                                      <a:lnTo>
                                        <a:pt x="110" y="450"/>
                                      </a:lnTo>
                                      <a:lnTo>
                                        <a:pt x="130" y="469"/>
                                      </a:lnTo>
                                      <a:lnTo>
                                        <a:pt x="104" y="464"/>
                                      </a:lnTo>
                                      <a:lnTo>
                                        <a:pt x="89" y="453"/>
                                      </a:lnTo>
                                      <a:lnTo>
                                        <a:pt x="75" y="442"/>
                                      </a:lnTo>
                                      <a:lnTo>
                                        <a:pt x="61" y="429"/>
                                      </a:lnTo>
                                      <a:lnTo>
                                        <a:pt x="49" y="416"/>
                                      </a:lnTo>
                                      <a:lnTo>
                                        <a:pt x="37" y="404"/>
                                      </a:lnTo>
                                      <a:lnTo>
                                        <a:pt x="28" y="389"/>
                                      </a:lnTo>
                                      <a:lnTo>
                                        <a:pt x="17" y="371"/>
                                      </a:lnTo>
                                      <a:lnTo>
                                        <a:pt x="7" y="352"/>
                                      </a:lnTo>
                                      <a:lnTo>
                                        <a:pt x="0" y="328"/>
                                      </a:lnTo>
                                      <a:lnTo>
                                        <a:pt x="93" y="44"/>
                                      </a:lnTo>
                                      <a:lnTo>
                                        <a:pt x="135" y="0"/>
                                      </a:lnTo>
                                      <a:lnTo>
                                        <a:pt x="187" y="7"/>
                                      </a:lnTo>
                                      <a:lnTo>
                                        <a:pt x="205" y="25"/>
                                      </a:lnTo>
                                      <a:lnTo>
                                        <a:pt x="210" y="48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</p:grpSp>
                          <p:sp>
                            <p:nvSpPr>
                              <p:cNvPr id="69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870" y="2159"/>
                                <a:ext cx="565" cy="1353"/>
                              </a:xfrm>
                              <a:custGeom>
                                <a:avLst/>
                                <a:gdLst>
                                  <a:gd name="T0" fmla="*/ 279 w 565"/>
                                  <a:gd name="T1" fmla="*/ 0 h 1353"/>
                                  <a:gd name="T2" fmla="*/ 319 w 565"/>
                                  <a:gd name="T3" fmla="*/ 32 h 1353"/>
                                  <a:gd name="T4" fmla="*/ 355 w 565"/>
                                  <a:gd name="T5" fmla="*/ 64 h 1353"/>
                                  <a:gd name="T6" fmla="*/ 392 w 565"/>
                                  <a:gd name="T7" fmla="*/ 101 h 1353"/>
                                  <a:gd name="T8" fmla="*/ 425 w 565"/>
                                  <a:gd name="T9" fmla="*/ 142 h 1353"/>
                                  <a:gd name="T10" fmla="*/ 457 w 565"/>
                                  <a:gd name="T11" fmla="*/ 183 h 1353"/>
                                  <a:gd name="T12" fmla="*/ 483 w 565"/>
                                  <a:gd name="T13" fmla="*/ 218 h 1353"/>
                                  <a:gd name="T14" fmla="*/ 493 w 565"/>
                                  <a:gd name="T15" fmla="*/ 237 h 1353"/>
                                  <a:gd name="T16" fmla="*/ 534 w 565"/>
                                  <a:gd name="T17" fmla="*/ 509 h 1353"/>
                                  <a:gd name="T18" fmla="*/ 534 w 565"/>
                                  <a:gd name="T19" fmla="*/ 1167 h 1353"/>
                                  <a:gd name="T20" fmla="*/ 545 w 565"/>
                                  <a:gd name="T21" fmla="*/ 1244 h 1353"/>
                                  <a:gd name="T22" fmla="*/ 564 w 565"/>
                                  <a:gd name="T23" fmla="*/ 1284 h 1353"/>
                                  <a:gd name="T24" fmla="*/ 522 w 565"/>
                                  <a:gd name="T25" fmla="*/ 1331 h 1353"/>
                                  <a:gd name="T26" fmla="*/ 439 w 565"/>
                                  <a:gd name="T27" fmla="*/ 1352 h 1353"/>
                                  <a:gd name="T28" fmla="*/ 374 w 565"/>
                                  <a:gd name="T29" fmla="*/ 1337 h 1353"/>
                                  <a:gd name="T30" fmla="*/ 389 w 565"/>
                                  <a:gd name="T31" fmla="*/ 1183 h 1353"/>
                                  <a:gd name="T32" fmla="*/ 398 w 565"/>
                                  <a:gd name="T33" fmla="*/ 1070 h 1353"/>
                                  <a:gd name="T34" fmla="*/ 424 w 565"/>
                                  <a:gd name="T35" fmla="*/ 786 h 1353"/>
                                  <a:gd name="T36" fmla="*/ 429 w 565"/>
                                  <a:gd name="T37" fmla="*/ 639 h 1353"/>
                                  <a:gd name="T38" fmla="*/ 428 w 565"/>
                                  <a:gd name="T39" fmla="*/ 612 h 1353"/>
                                  <a:gd name="T40" fmla="*/ 426 w 565"/>
                                  <a:gd name="T41" fmla="*/ 589 h 1353"/>
                                  <a:gd name="T42" fmla="*/ 421 w 565"/>
                                  <a:gd name="T43" fmla="*/ 568 h 1353"/>
                                  <a:gd name="T44" fmla="*/ 415 w 565"/>
                                  <a:gd name="T45" fmla="*/ 552 h 1353"/>
                                  <a:gd name="T46" fmla="*/ 404 w 565"/>
                                  <a:gd name="T47" fmla="*/ 540 h 1353"/>
                                  <a:gd name="T48" fmla="*/ 390 w 565"/>
                                  <a:gd name="T49" fmla="*/ 534 h 1353"/>
                                  <a:gd name="T50" fmla="*/ 374 w 565"/>
                                  <a:gd name="T51" fmla="*/ 532 h 1353"/>
                                  <a:gd name="T52" fmla="*/ 356 w 565"/>
                                  <a:gd name="T53" fmla="*/ 533 h 1353"/>
                                  <a:gd name="T54" fmla="*/ 342 w 565"/>
                                  <a:gd name="T55" fmla="*/ 538 h 1353"/>
                                  <a:gd name="T56" fmla="*/ 331 w 565"/>
                                  <a:gd name="T57" fmla="*/ 552 h 1353"/>
                                  <a:gd name="T58" fmla="*/ 317 w 565"/>
                                  <a:gd name="T59" fmla="*/ 576 h 1353"/>
                                  <a:gd name="T60" fmla="*/ 245 w 565"/>
                                  <a:gd name="T61" fmla="*/ 783 h 1353"/>
                                  <a:gd name="T62" fmla="*/ 210 w 565"/>
                                  <a:gd name="T63" fmla="*/ 881 h 1353"/>
                                  <a:gd name="T64" fmla="*/ 176 w 565"/>
                                  <a:gd name="T65" fmla="*/ 1127 h 1353"/>
                                  <a:gd name="T66" fmla="*/ 175 w 565"/>
                                  <a:gd name="T67" fmla="*/ 1320 h 1353"/>
                                  <a:gd name="T68" fmla="*/ 0 w 565"/>
                                  <a:gd name="T69" fmla="*/ 1288 h 1353"/>
                                  <a:gd name="T70" fmla="*/ 24 w 565"/>
                                  <a:gd name="T71" fmla="*/ 1230 h 1353"/>
                                  <a:gd name="T72" fmla="*/ 37 w 565"/>
                                  <a:gd name="T73" fmla="*/ 1147 h 1353"/>
                                  <a:gd name="T74" fmla="*/ 88 w 565"/>
                                  <a:gd name="T75" fmla="*/ 956 h 1353"/>
                                  <a:gd name="T76" fmla="*/ 138 w 565"/>
                                  <a:gd name="T77" fmla="*/ 759 h 1353"/>
                                  <a:gd name="T78" fmla="*/ 186 w 565"/>
                                  <a:gd name="T79" fmla="*/ 580 h 1353"/>
                                  <a:gd name="T80" fmla="*/ 275 w 565"/>
                                  <a:gd name="T81" fmla="*/ 433 h 1353"/>
                                  <a:gd name="T82" fmla="*/ 267 w 565"/>
                                  <a:gd name="T83" fmla="*/ 219 h 1353"/>
                                  <a:gd name="T84" fmla="*/ 168 w 565"/>
                                  <a:gd name="T85" fmla="*/ 11 h 1353"/>
                                  <a:gd name="T86" fmla="*/ 279 w 565"/>
                                  <a:gd name="T87" fmla="*/ 0 h 1353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565"/>
                                  <a:gd name="T133" fmla="*/ 0 h 1353"/>
                                  <a:gd name="T134" fmla="*/ 565 w 565"/>
                                  <a:gd name="T135" fmla="*/ 1353 h 1353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565" h="1353">
                                    <a:moveTo>
                                      <a:pt x="279" y="0"/>
                                    </a:moveTo>
                                    <a:lnTo>
                                      <a:pt x="319" y="32"/>
                                    </a:lnTo>
                                    <a:lnTo>
                                      <a:pt x="355" y="64"/>
                                    </a:lnTo>
                                    <a:lnTo>
                                      <a:pt x="392" y="101"/>
                                    </a:lnTo>
                                    <a:lnTo>
                                      <a:pt x="425" y="142"/>
                                    </a:lnTo>
                                    <a:lnTo>
                                      <a:pt x="457" y="183"/>
                                    </a:lnTo>
                                    <a:lnTo>
                                      <a:pt x="483" y="218"/>
                                    </a:lnTo>
                                    <a:lnTo>
                                      <a:pt x="493" y="237"/>
                                    </a:lnTo>
                                    <a:lnTo>
                                      <a:pt x="534" y="509"/>
                                    </a:lnTo>
                                    <a:lnTo>
                                      <a:pt x="534" y="1167"/>
                                    </a:lnTo>
                                    <a:lnTo>
                                      <a:pt x="545" y="1244"/>
                                    </a:lnTo>
                                    <a:lnTo>
                                      <a:pt x="564" y="1284"/>
                                    </a:lnTo>
                                    <a:lnTo>
                                      <a:pt x="522" y="1331"/>
                                    </a:lnTo>
                                    <a:lnTo>
                                      <a:pt x="439" y="1352"/>
                                    </a:lnTo>
                                    <a:lnTo>
                                      <a:pt x="374" y="1337"/>
                                    </a:lnTo>
                                    <a:lnTo>
                                      <a:pt x="389" y="1183"/>
                                    </a:lnTo>
                                    <a:lnTo>
                                      <a:pt x="398" y="1070"/>
                                    </a:lnTo>
                                    <a:lnTo>
                                      <a:pt x="424" y="786"/>
                                    </a:lnTo>
                                    <a:lnTo>
                                      <a:pt x="429" y="639"/>
                                    </a:lnTo>
                                    <a:lnTo>
                                      <a:pt x="428" y="612"/>
                                    </a:lnTo>
                                    <a:lnTo>
                                      <a:pt x="426" y="589"/>
                                    </a:lnTo>
                                    <a:lnTo>
                                      <a:pt x="421" y="568"/>
                                    </a:lnTo>
                                    <a:lnTo>
                                      <a:pt x="415" y="552"/>
                                    </a:lnTo>
                                    <a:lnTo>
                                      <a:pt x="404" y="540"/>
                                    </a:lnTo>
                                    <a:lnTo>
                                      <a:pt x="390" y="534"/>
                                    </a:lnTo>
                                    <a:lnTo>
                                      <a:pt x="374" y="532"/>
                                    </a:lnTo>
                                    <a:lnTo>
                                      <a:pt x="356" y="533"/>
                                    </a:lnTo>
                                    <a:lnTo>
                                      <a:pt x="342" y="538"/>
                                    </a:lnTo>
                                    <a:lnTo>
                                      <a:pt x="331" y="552"/>
                                    </a:lnTo>
                                    <a:lnTo>
                                      <a:pt x="317" y="576"/>
                                    </a:lnTo>
                                    <a:lnTo>
                                      <a:pt x="245" y="783"/>
                                    </a:lnTo>
                                    <a:lnTo>
                                      <a:pt x="210" y="881"/>
                                    </a:lnTo>
                                    <a:lnTo>
                                      <a:pt x="176" y="1127"/>
                                    </a:lnTo>
                                    <a:lnTo>
                                      <a:pt x="175" y="1320"/>
                                    </a:lnTo>
                                    <a:lnTo>
                                      <a:pt x="0" y="1288"/>
                                    </a:lnTo>
                                    <a:lnTo>
                                      <a:pt x="24" y="1230"/>
                                    </a:lnTo>
                                    <a:lnTo>
                                      <a:pt x="37" y="1147"/>
                                    </a:lnTo>
                                    <a:lnTo>
                                      <a:pt x="88" y="956"/>
                                    </a:lnTo>
                                    <a:lnTo>
                                      <a:pt x="138" y="759"/>
                                    </a:lnTo>
                                    <a:lnTo>
                                      <a:pt x="186" y="580"/>
                                    </a:lnTo>
                                    <a:lnTo>
                                      <a:pt x="275" y="433"/>
                                    </a:lnTo>
                                    <a:lnTo>
                                      <a:pt x="267" y="219"/>
                                    </a:lnTo>
                                    <a:lnTo>
                                      <a:pt x="168" y="11"/>
                                    </a:lnTo>
                                    <a:lnTo>
                                      <a:pt x="27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 cap="rnd">
                                <a:noFill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029"/>
                              </a:p>
                            </p:txBody>
                          </p:sp>
                        </p:grpSp>
                        <p:sp>
                          <p:nvSpPr>
                            <p:cNvPr id="67" name="Freeform 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35" y="2159"/>
                              <a:ext cx="427" cy="921"/>
                            </a:xfrm>
                            <a:custGeom>
                              <a:avLst/>
                              <a:gdLst>
                                <a:gd name="T0" fmla="*/ 172 w 427"/>
                                <a:gd name="T1" fmla="*/ 0 h 921"/>
                                <a:gd name="T2" fmla="*/ 298 w 427"/>
                                <a:gd name="T3" fmla="*/ 0 h 921"/>
                                <a:gd name="T4" fmla="*/ 320 w 427"/>
                                <a:gd name="T5" fmla="*/ 27 h 921"/>
                                <a:gd name="T6" fmla="*/ 335 w 427"/>
                                <a:gd name="T7" fmla="*/ 47 h 921"/>
                                <a:gd name="T8" fmla="*/ 352 w 427"/>
                                <a:gd name="T9" fmla="*/ 77 h 921"/>
                                <a:gd name="T10" fmla="*/ 368 w 427"/>
                                <a:gd name="T11" fmla="*/ 109 h 921"/>
                                <a:gd name="T12" fmla="*/ 383 w 427"/>
                                <a:gd name="T13" fmla="*/ 141 h 921"/>
                                <a:gd name="T14" fmla="*/ 397 w 427"/>
                                <a:gd name="T15" fmla="*/ 173 h 921"/>
                                <a:gd name="T16" fmla="*/ 410 w 427"/>
                                <a:gd name="T17" fmla="*/ 202 h 921"/>
                                <a:gd name="T18" fmla="*/ 424 w 427"/>
                                <a:gd name="T19" fmla="*/ 234 h 921"/>
                                <a:gd name="T20" fmla="*/ 426 w 427"/>
                                <a:gd name="T21" fmla="*/ 262 h 921"/>
                                <a:gd name="T22" fmla="*/ 420 w 427"/>
                                <a:gd name="T23" fmla="*/ 428 h 921"/>
                                <a:gd name="T24" fmla="*/ 410 w 427"/>
                                <a:gd name="T25" fmla="*/ 459 h 921"/>
                                <a:gd name="T26" fmla="*/ 399 w 427"/>
                                <a:gd name="T27" fmla="*/ 487 h 921"/>
                                <a:gd name="T28" fmla="*/ 388 w 427"/>
                                <a:gd name="T29" fmla="*/ 511 h 921"/>
                                <a:gd name="T30" fmla="*/ 373 w 427"/>
                                <a:gd name="T31" fmla="*/ 533 h 921"/>
                                <a:gd name="T32" fmla="*/ 356 w 427"/>
                                <a:gd name="T33" fmla="*/ 556 h 921"/>
                                <a:gd name="T34" fmla="*/ 334 w 427"/>
                                <a:gd name="T35" fmla="*/ 574 h 921"/>
                                <a:gd name="T36" fmla="*/ 313 w 427"/>
                                <a:gd name="T37" fmla="*/ 589 h 921"/>
                                <a:gd name="T38" fmla="*/ 286 w 427"/>
                                <a:gd name="T39" fmla="*/ 604 h 921"/>
                                <a:gd name="T40" fmla="*/ 260 w 427"/>
                                <a:gd name="T41" fmla="*/ 616 h 921"/>
                                <a:gd name="T42" fmla="*/ 233 w 427"/>
                                <a:gd name="T43" fmla="*/ 628 h 921"/>
                                <a:gd name="T44" fmla="*/ 208 w 427"/>
                                <a:gd name="T45" fmla="*/ 639 h 921"/>
                                <a:gd name="T46" fmla="*/ 185 w 427"/>
                                <a:gd name="T47" fmla="*/ 647 h 921"/>
                                <a:gd name="T48" fmla="*/ 158 w 427"/>
                                <a:gd name="T49" fmla="*/ 659 h 921"/>
                                <a:gd name="T50" fmla="*/ 137 w 427"/>
                                <a:gd name="T51" fmla="*/ 670 h 921"/>
                                <a:gd name="T52" fmla="*/ 115 w 427"/>
                                <a:gd name="T53" fmla="*/ 683 h 921"/>
                                <a:gd name="T54" fmla="*/ 93 w 427"/>
                                <a:gd name="T55" fmla="*/ 701 h 921"/>
                                <a:gd name="T56" fmla="*/ 75 w 427"/>
                                <a:gd name="T57" fmla="*/ 719 h 921"/>
                                <a:gd name="T58" fmla="*/ 60 w 427"/>
                                <a:gd name="T59" fmla="*/ 741 h 921"/>
                                <a:gd name="T60" fmla="*/ 49 w 427"/>
                                <a:gd name="T61" fmla="*/ 764 h 921"/>
                                <a:gd name="T62" fmla="*/ 38 w 427"/>
                                <a:gd name="T63" fmla="*/ 790 h 921"/>
                                <a:gd name="T64" fmla="*/ 28 w 427"/>
                                <a:gd name="T65" fmla="*/ 819 h 921"/>
                                <a:gd name="T66" fmla="*/ 20 w 427"/>
                                <a:gd name="T67" fmla="*/ 846 h 921"/>
                                <a:gd name="T68" fmla="*/ 14 w 427"/>
                                <a:gd name="T69" fmla="*/ 877 h 921"/>
                                <a:gd name="T70" fmla="*/ 9 w 427"/>
                                <a:gd name="T71" fmla="*/ 911 h 921"/>
                                <a:gd name="T72" fmla="*/ 6 w 427"/>
                                <a:gd name="T73" fmla="*/ 920 h 921"/>
                                <a:gd name="T74" fmla="*/ 0 w 427"/>
                                <a:gd name="T75" fmla="*/ 850 h 921"/>
                                <a:gd name="T76" fmla="*/ 3 w 427"/>
                                <a:gd name="T77" fmla="*/ 800 h 921"/>
                                <a:gd name="T78" fmla="*/ 6 w 427"/>
                                <a:gd name="T79" fmla="*/ 762 h 921"/>
                                <a:gd name="T80" fmla="*/ 13 w 427"/>
                                <a:gd name="T81" fmla="*/ 735 h 921"/>
                                <a:gd name="T82" fmla="*/ 19 w 427"/>
                                <a:gd name="T83" fmla="*/ 706 h 921"/>
                                <a:gd name="T84" fmla="*/ 30 w 427"/>
                                <a:gd name="T85" fmla="*/ 683 h 921"/>
                                <a:gd name="T86" fmla="*/ 41 w 427"/>
                                <a:gd name="T87" fmla="*/ 663 h 921"/>
                                <a:gd name="T88" fmla="*/ 55 w 427"/>
                                <a:gd name="T89" fmla="*/ 642 h 921"/>
                                <a:gd name="T90" fmla="*/ 72 w 427"/>
                                <a:gd name="T91" fmla="*/ 620 h 921"/>
                                <a:gd name="T92" fmla="*/ 88 w 427"/>
                                <a:gd name="T93" fmla="*/ 604 h 921"/>
                                <a:gd name="T94" fmla="*/ 108 w 427"/>
                                <a:gd name="T95" fmla="*/ 582 h 921"/>
                                <a:gd name="T96" fmla="*/ 130 w 427"/>
                                <a:gd name="T97" fmla="*/ 560 h 921"/>
                                <a:gd name="T98" fmla="*/ 156 w 427"/>
                                <a:gd name="T99" fmla="*/ 534 h 921"/>
                                <a:gd name="T100" fmla="*/ 176 w 427"/>
                                <a:gd name="T101" fmla="*/ 512 h 921"/>
                                <a:gd name="T102" fmla="*/ 196 w 427"/>
                                <a:gd name="T103" fmla="*/ 488 h 921"/>
                                <a:gd name="T104" fmla="*/ 212 w 427"/>
                                <a:gd name="T105" fmla="*/ 464 h 921"/>
                                <a:gd name="T106" fmla="*/ 226 w 427"/>
                                <a:gd name="T107" fmla="*/ 440 h 921"/>
                                <a:gd name="T108" fmla="*/ 239 w 427"/>
                                <a:gd name="T109" fmla="*/ 416 h 921"/>
                                <a:gd name="T110" fmla="*/ 250 w 427"/>
                                <a:gd name="T111" fmla="*/ 390 h 921"/>
                                <a:gd name="T112" fmla="*/ 260 w 427"/>
                                <a:gd name="T113" fmla="*/ 360 h 921"/>
                                <a:gd name="T114" fmla="*/ 267 w 427"/>
                                <a:gd name="T115" fmla="*/ 339 h 921"/>
                                <a:gd name="T116" fmla="*/ 172 w 427"/>
                                <a:gd name="T117" fmla="*/ 0 h 921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427"/>
                                <a:gd name="T178" fmla="*/ 0 h 921"/>
                                <a:gd name="T179" fmla="*/ 427 w 427"/>
                                <a:gd name="T180" fmla="*/ 921 h 921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427" h="921">
                                  <a:moveTo>
                                    <a:pt x="172" y="0"/>
                                  </a:moveTo>
                                  <a:lnTo>
                                    <a:pt x="298" y="0"/>
                                  </a:lnTo>
                                  <a:lnTo>
                                    <a:pt x="320" y="27"/>
                                  </a:lnTo>
                                  <a:lnTo>
                                    <a:pt x="335" y="47"/>
                                  </a:lnTo>
                                  <a:lnTo>
                                    <a:pt x="352" y="77"/>
                                  </a:lnTo>
                                  <a:lnTo>
                                    <a:pt x="368" y="109"/>
                                  </a:lnTo>
                                  <a:lnTo>
                                    <a:pt x="383" y="141"/>
                                  </a:lnTo>
                                  <a:lnTo>
                                    <a:pt x="397" y="173"/>
                                  </a:lnTo>
                                  <a:lnTo>
                                    <a:pt x="410" y="202"/>
                                  </a:lnTo>
                                  <a:lnTo>
                                    <a:pt x="424" y="234"/>
                                  </a:lnTo>
                                  <a:lnTo>
                                    <a:pt x="426" y="262"/>
                                  </a:lnTo>
                                  <a:lnTo>
                                    <a:pt x="420" y="428"/>
                                  </a:lnTo>
                                  <a:lnTo>
                                    <a:pt x="410" y="459"/>
                                  </a:lnTo>
                                  <a:lnTo>
                                    <a:pt x="399" y="487"/>
                                  </a:lnTo>
                                  <a:lnTo>
                                    <a:pt x="388" y="511"/>
                                  </a:lnTo>
                                  <a:lnTo>
                                    <a:pt x="373" y="533"/>
                                  </a:lnTo>
                                  <a:lnTo>
                                    <a:pt x="356" y="556"/>
                                  </a:lnTo>
                                  <a:lnTo>
                                    <a:pt x="334" y="574"/>
                                  </a:lnTo>
                                  <a:lnTo>
                                    <a:pt x="313" y="589"/>
                                  </a:lnTo>
                                  <a:lnTo>
                                    <a:pt x="286" y="604"/>
                                  </a:lnTo>
                                  <a:lnTo>
                                    <a:pt x="260" y="616"/>
                                  </a:lnTo>
                                  <a:lnTo>
                                    <a:pt x="233" y="628"/>
                                  </a:lnTo>
                                  <a:lnTo>
                                    <a:pt x="208" y="639"/>
                                  </a:lnTo>
                                  <a:lnTo>
                                    <a:pt x="185" y="647"/>
                                  </a:lnTo>
                                  <a:lnTo>
                                    <a:pt x="158" y="659"/>
                                  </a:lnTo>
                                  <a:lnTo>
                                    <a:pt x="137" y="670"/>
                                  </a:lnTo>
                                  <a:lnTo>
                                    <a:pt x="115" y="683"/>
                                  </a:lnTo>
                                  <a:lnTo>
                                    <a:pt x="93" y="701"/>
                                  </a:lnTo>
                                  <a:lnTo>
                                    <a:pt x="75" y="719"/>
                                  </a:lnTo>
                                  <a:lnTo>
                                    <a:pt x="60" y="741"/>
                                  </a:lnTo>
                                  <a:lnTo>
                                    <a:pt x="49" y="764"/>
                                  </a:lnTo>
                                  <a:lnTo>
                                    <a:pt x="38" y="790"/>
                                  </a:lnTo>
                                  <a:lnTo>
                                    <a:pt x="28" y="819"/>
                                  </a:lnTo>
                                  <a:lnTo>
                                    <a:pt x="20" y="846"/>
                                  </a:lnTo>
                                  <a:lnTo>
                                    <a:pt x="14" y="877"/>
                                  </a:lnTo>
                                  <a:lnTo>
                                    <a:pt x="9" y="911"/>
                                  </a:lnTo>
                                  <a:lnTo>
                                    <a:pt x="6" y="920"/>
                                  </a:lnTo>
                                  <a:lnTo>
                                    <a:pt x="0" y="850"/>
                                  </a:lnTo>
                                  <a:lnTo>
                                    <a:pt x="3" y="800"/>
                                  </a:lnTo>
                                  <a:lnTo>
                                    <a:pt x="6" y="762"/>
                                  </a:lnTo>
                                  <a:lnTo>
                                    <a:pt x="13" y="735"/>
                                  </a:lnTo>
                                  <a:lnTo>
                                    <a:pt x="19" y="706"/>
                                  </a:lnTo>
                                  <a:lnTo>
                                    <a:pt x="30" y="683"/>
                                  </a:lnTo>
                                  <a:lnTo>
                                    <a:pt x="41" y="663"/>
                                  </a:lnTo>
                                  <a:lnTo>
                                    <a:pt x="55" y="642"/>
                                  </a:lnTo>
                                  <a:lnTo>
                                    <a:pt x="72" y="620"/>
                                  </a:lnTo>
                                  <a:lnTo>
                                    <a:pt x="88" y="604"/>
                                  </a:lnTo>
                                  <a:lnTo>
                                    <a:pt x="108" y="582"/>
                                  </a:lnTo>
                                  <a:lnTo>
                                    <a:pt x="130" y="560"/>
                                  </a:lnTo>
                                  <a:lnTo>
                                    <a:pt x="156" y="534"/>
                                  </a:lnTo>
                                  <a:lnTo>
                                    <a:pt x="176" y="512"/>
                                  </a:lnTo>
                                  <a:lnTo>
                                    <a:pt x="196" y="488"/>
                                  </a:lnTo>
                                  <a:lnTo>
                                    <a:pt x="212" y="464"/>
                                  </a:lnTo>
                                  <a:lnTo>
                                    <a:pt x="226" y="440"/>
                                  </a:lnTo>
                                  <a:lnTo>
                                    <a:pt x="239" y="416"/>
                                  </a:lnTo>
                                  <a:lnTo>
                                    <a:pt x="250" y="390"/>
                                  </a:lnTo>
                                  <a:lnTo>
                                    <a:pt x="260" y="360"/>
                                  </a:lnTo>
                                  <a:lnTo>
                                    <a:pt x="267" y="339"/>
                                  </a:lnTo>
                                  <a:lnTo>
                                    <a:pt x="172" y="0"/>
                                  </a:lnTo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63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5" y="2176"/>
                            <a:ext cx="499" cy="435"/>
                            <a:chOff x="815" y="2176"/>
                            <a:chExt cx="499" cy="435"/>
                          </a:xfrm>
                        </p:grpSpPr>
                        <p:sp>
                          <p:nvSpPr>
                            <p:cNvPr id="64" name="Freeform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15" y="2176"/>
                              <a:ext cx="428" cy="429"/>
                            </a:xfrm>
                            <a:custGeom>
                              <a:avLst/>
                              <a:gdLst>
                                <a:gd name="T0" fmla="*/ 125 w 428"/>
                                <a:gd name="T1" fmla="*/ 12 h 429"/>
                                <a:gd name="T2" fmla="*/ 106 w 428"/>
                                <a:gd name="T3" fmla="*/ 5 h 429"/>
                                <a:gd name="T4" fmla="*/ 80 w 428"/>
                                <a:gd name="T5" fmla="*/ 0 h 429"/>
                                <a:gd name="T6" fmla="*/ 58 w 428"/>
                                <a:gd name="T7" fmla="*/ 4 h 429"/>
                                <a:gd name="T8" fmla="*/ 35 w 428"/>
                                <a:gd name="T9" fmla="*/ 11 h 429"/>
                                <a:gd name="T10" fmla="*/ 17 w 428"/>
                                <a:gd name="T11" fmla="*/ 24 h 429"/>
                                <a:gd name="T12" fmla="*/ 8 w 428"/>
                                <a:gd name="T13" fmla="*/ 40 h 429"/>
                                <a:gd name="T14" fmla="*/ 2 w 428"/>
                                <a:gd name="T15" fmla="*/ 62 h 429"/>
                                <a:gd name="T16" fmla="*/ 0 w 428"/>
                                <a:gd name="T17" fmla="*/ 82 h 429"/>
                                <a:gd name="T18" fmla="*/ 1 w 428"/>
                                <a:gd name="T19" fmla="*/ 104 h 429"/>
                                <a:gd name="T20" fmla="*/ 3 w 428"/>
                                <a:gd name="T21" fmla="*/ 128 h 429"/>
                                <a:gd name="T22" fmla="*/ 8 w 428"/>
                                <a:gd name="T23" fmla="*/ 158 h 429"/>
                                <a:gd name="T24" fmla="*/ 13 w 428"/>
                                <a:gd name="T25" fmla="*/ 171 h 429"/>
                                <a:gd name="T26" fmla="*/ 35 w 428"/>
                                <a:gd name="T27" fmla="*/ 185 h 429"/>
                                <a:gd name="T28" fmla="*/ 53 w 428"/>
                                <a:gd name="T29" fmla="*/ 197 h 429"/>
                                <a:gd name="T30" fmla="*/ 71 w 428"/>
                                <a:gd name="T31" fmla="*/ 209 h 429"/>
                                <a:gd name="T32" fmla="*/ 89 w 428"/>
                                <a:gd name="T33" fmla="*/ 225 h 429"/>
                                <a:gd name="T34" fmla="*/ 107 w 428"/>
                                <a:gd name="T35" fmla="*/ 242 h 429"/>
                                <a:gd name="T36" fmla="*/ 123 w 428"/>
                                <a:gd name="T37" fmla="*/ 257 h 429"/>
                                <a:gd name="T38" fmla="*/ 140 w 428"/>
                                <a:gd name="T39" fmla="*/ 272 h 429"/>
                                <a:gd name="T40" fmla="*/ 158 w 428"/>
                                <a:gd name="T41" fmla="*/ 295 h 429"/>
                                <a:gd name="T42" fmla="*/ 176 w 428"/>
                                <a:gd name="T43" fmla="*/ 320 h 429"/>
                                <a:gd name="T44" fmla="*/ 193 w 428"/>
                                <a:gd name="T45" fmla="*/ 343 h 429"/>
                                <a:gd name="T46" fmla="*/ 198 w 428"/>
                                <a:gd name="T47" fmla="*/ 350 h 429"/>
                                <a:gd name="T48" fmla="*/ 226 w 428"/>
                                <a:gd name="T49" fmla="*/ 360 h 429"/>
                                <a:gd name="T50" fmla="*/ 265 w 428"/>
                                <a:gd name="T51" fmla="*/ 374 h 429"/>
                                <a:gd name="T52" fmla="*/ 299 w 428"/>
                                <a:gd name="T53" fmla="*/ 391 h 429"/>
                                <a:gd name="T54" fmla="*/ 333 w 428"/>
                                <a:gd name="T55" fmla="*/ 408 h 429"/>
                                <a:gd name="T56" fmla="*/ 361 w 428"/>
                                <a:gd name="T57" fmla="*/ 417 h 429"/>
                                <a:gd name="T58" fmla="*/ 396 w 428"/>
                                <a:gd name="T59" fmla="*/ 428 h 429"/>
                                <a:gd name="T60" fmla="*/ 427 w 428"/>
                                <a:gd name="T61" fmla="*/ 428 h 429"/>
                                <a:gd name="T62" fmla="*/ 410 w 428"/>
                                <a:gd name="T63" fmla="*/ 235 h 429"/>
                                <a:gd name="T64" fmla="*/ 370 w 428"/>
                                <a:gd name="T65" fmla="*/ 238 h 429"/>
                                <a:gd name="T66" fmla="*/ 338 w 428"/>
                                <a:gd name="T67" fmla="*/ 233 h 429"/>
                                <a:gd name="T68" fmla="*/ 311 w 428"/>
                                <a:gd name="T69" fmla="*/ 226 h 429"/>
                                <a:gd name="T70" fmla="*/ 285 w 428"/>
                                <a:gd name="T71" fmla="*/ 219 h 429"/>
                                <a:gd name="T72" fmla="*/ 266 w 428"/>
                                <a:gd name="T73" fmla="*/ 202 h 429"/>
                                <a:gd name="T74" fmla="*/ 247 w 428"/>
                                <a:gd name="T75" fmla="*/ 187 h 429"/>
                                <a:gd name="T76" fmla="*/ 225 w 428"/>
                                <a:gd name="T77" fmla="*/ 170 h 429"/>
                                <a:gd name="T78" fmla="*/ 204 w 428"/>
                                <a:gd name="T79" fmla="*/ 156 h 429"/>
                                <a:gd name="T80" fmla="*/ 194 w 428"/>
                                <a:gd name="T81" fmla="*/ 148 h 429"/>
                                <a:gd name="T82" fmla="*/ 180 w 428"/>
                                <a:gd name="T83" fmla="*/ 117 h 429"/>
                                <a:gd name="T84" fmla="*/ 161 w 428"/>
                                <a:gd name="T85" fmla="*/ 84 h 429"/>
                                <a:gd name="T86" fmla="*/ 146 w 428"/>
                                <a:gd name="T87" fmla="*/ 51 h 429"/>
                                <a:gd name="T88" fmla="*/ 125 w 428"/>
                                <a:gd name="T89" fmla="*/ 12 h 42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428"/>
                                <a:gd name="T136" fmla="*/ 0 h 429"/>
                                <a:gd name="T137" fmla="*/ 428 w 428"/>
                                <a:gd name="T138" fmla="*/ 429 h 42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428" h="429">
                                  <a:moveTo>
                                    <a:pt x="125" y="12"/>
                                  </a:moveTo>
                                  <a:lnTo>
                                    <a:pt x="106" y="5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35" y="11"/>
                                  </a:lnTo>
                                  <a:lnTo>
                                    <a:pt x="17" y="24"/>
                                  </a:lnTo>
                                  <a:lnTo>
                                    <a:pt x="8" y="40"/>
                                  </a:lnTo>
                                  <a:lnTo>
                                    <a:pt x="2" y="62"/>
                                  </a:lnTo>
                                  <a:lnTo>
                                    <a:pt x="0" y="82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3" y="128"/>
                                  </a:lnTo>
                                  <a:lnTo>
                                    <a:pt x="8" y="158"/>
                                  </a:lnTo>
                                  <a:lnTo>
                                    <a:pt x="13" y="171"/>
                                  </a:lnTo>
                                  <a:lnTo>
                                    <a:pt x="35" y="185"/>
                                  </a:lnTo>
                                  <a:lnTo>
                                    <a:pt x="53" y="197"/>
                                  </a:lnTo>
                                  <a:lnTo>
                                    <a:pt x="71" y="209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42"/>
                                  </a:lnTo>
                                  <a:lnTo>
                                    <a:pt x="123" y="257"/>
                                  </a:lnTo>
                                  <a:lnTo>
                                    <a:pt x="140" y="272"/>
                                  </a:lnTo>
                                  <a:lnTo>
                                    <a:pt x="158" y="295"/>
                                  </a:lnTo>
                                  <a:lnTo>
                                    <a:pt x="176" y="320"/>
                                  </a:lnTo>
                                  <a:lnTo>
                                    <a:pt x="193" y="343"/>
                                  </a:lnTo>
                                  <a:lnTo>
                                    <a:pt x="198" y="350"/>
                                  </a:lnTo>
                                  <a:lnTo>
                                    <a:pt x="226" y="360"/>
                                  </a:lnTo>
                                  <a:lnTo>
                                    <a:pt x="265" y="374"/>
                                  </a:lnTo>
                                  <a:lnTo>
                                    <a:pt x="299" y="391"/>
                                  </a:lnTo>
                                  <a:lnTo>
                                    <a:pt x="333" y="408"/>
                                  </a:lnTo>
                                  <a:lnTo>
                                    <a:pt x="361" y="417"/>
                                  </a:lnTo>
                                  <a:lnTo>
                                    <a:pt x="396" y="428"/>
                                  </a:lnTo>
                                  <a:lnTo>
                                    <a:pt x="427" y="428"/>
                                  </a:lnTo>
                                  <a:lnTo>
                                    <a:pt x="410" y="235"/>
                                  </a:lnTo>
                                  <a:lnTo>
                                    <a:pt x="370" y="238"/>
                                  </a:lnTo>
                                  <a:lnTo>
                                    <a:pt x="338" y="233"/>
                                  </a:lnTo>
                                  <a:lnTo>
                                    <a:pt x="311" y="226"/>
                                  </a:lnTo>
                                  <a:lnTo>
                                    <a:pt x="285" y="219"/>
                                  </a:lnTo>
                                  <a:lnTo>
                                    <a:pt x="266" y="202"/>
                                  </a:lnTo>
                                  <a:lnTo>
                                    <a:pt x="247" y="187"/>
                                  </a:lnTo>
                                  <a:lnTo>
                                    <a:pt x="225" y="170"/>
                                  </a:lnTo>
                                  <a:lnTo>
                                    <a:pt x="204" y="156"/>
                                  </a:lnTo>
                                  <a:lnTo>
                                    <a:pt x="194" y="148"/>
                                  </a:lnTo>
                                  <a:lnTo>
                                    <a:pt x="180" y="117"/>
                                  </a:lnTo>
                                  <a:lnTo>
                                    <a:pt x="161" y="84"/>
                                  </a:lnTo>
                                  <a:lnTo>
                                    <a:pt x="146" y="51"/>
                                  </a:lnTo>
                                  <a:lnTo>
                                    <a:pt x="125" y="12"/>
                                  </a:lnTo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65" name="Oval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70" y="2409"/>
                              <a:ext cx="144" cy="202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5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3" y="2039"/>
                        <a:ext cx="251" cy="206"/>
                        <a:chOff x="943" y="2039"/>
                        <a:chExt cx="251" cy="206"/>
                      </a:xfrm>
                    </p:grpSpPr>
                    <p:sp>
                      <p:nvSpPr>
                        <p:cNvPr id="56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3" y="2039"/>
                          <a:ext cx="251" cy="206"/>
                        </a:xfrm>
                        <a:custGeom>
                          <a:avLst/>
                          <a:gdLst>
                            <a:gd name="T0" fmla="*/ 138 w 251"/>
                            <a:gd name="T1" fmla="*/ 57 h 206"/>
                            <a:gd name="T2" fmla="*/ 162 w 251"/>
                            <a:gd name="T3" fmla="*/ 3 h 206"/>
                            <a:gd name="T4" fmla="*/ 180 w 251"/>
                            <a:gd name="T5" fmla="*/ 0 h 206"/>
                            <a:gd name="T6" fmla="*/ 197 w 251"/>
                            <a:gd name="T7" fmla="*/ 4 h 206"/>
                            <a:gd name="T8" fmla="*/ 213 w 251"/>
                            <a:gd name="T9" fmla="*/ 11 h 206"/>
                            <a:gd name="T10" fmla="*/ 227 w 251"/>
                            <a:gd name="T11" fmla="*/ 21 h 206"/>
                            <a:gd name="T12" fmla="*/ 237 w 251"/>
                            <a:gd name="T13" fmla="*/ 36 h 206"/>
                            <a:gd name="T14" fmla="*/ 247 w 251"/>
                            <a:gd name="T15" fmla="*/ 53 h 206"/>
                            <a:gd name="T16" fmla="*/ 250 w 251"/>
                            <a:gd name="T17" fmla="*/ 76 h 206"/>
                            <a:gd name="T18" fmla="*/ 249 w 251"/>
                            <a:gd name="T19" fmla="*/ 101 h 206"/>
                            <a:gd name="T20" fmla="*/ 242 w 251"/>
                            <a:gd name="T21" fmla="*/ 122 h 206"/>
                            <a:gd name="T22" fmla="*/ 233 w 251"/>
                            <a:gd name="T23" fmla="*/ 141 h 206"/>
                            <a:gd name="T24" fmla="*/ 223 w 251"/>
                            <a:gd name="T25" fmla="*/ 154 h 206"/>
                            <a:gd name="T26" fmla="*/ 215 w 251"/>
                            <a:gd name="T27" fmla="*/ 166 h 206"/>
                            <a:gd name="T28" fmla="*/ 134 w 251"/>
                            <a:gd name="T29" fmla="*/ 128 h 206"/>
                            <a:gd name="T30" fmla="*/ 112 w 251"/>
                            <a:gd name="T31" fmla="*/ 137 h 206"/>
                            <a:gd name="T32" fmla="*/ 55 w 251"/>
                            <a:gd name="T33" fmla="*/ 205 h 206"/>
                            <a:gd name="T34" fmla="*/ 41 w 251"/>
                            <a:gd name="T35" fmla="*/ 196 h 206"/>
                            <a:gd name="T36" fmla="*/ 31 w 251"/>
                            <a:gd name="T37" fmla="*/ 188 h 206"/>
                            <a:gd name="T38" fmla="*/ 23 w 251"/>
                            <a:gd name="T39" fmla="*/ 176 h 206"/>
                            <a:gd name="T40" fmla="*/ 14 w 251"/>
                            <a:gd name="T41" fmla="*/ 160 h 206"/>
                            <a:gd name="T42" fmla="*/ 5 w 251"/>
                            <a:gd name="T43" fmla="*/ 141 h 206"/>
                            <a:gd name="T44" fmla="*/ 0 w 251"/>
                            <a:gd name="T45" fmla="*/ 118 h 206"/>
                            <a:gd name="T46" fmla="*/ 0 w 251"/>
                            <a:gd name="T47" fmla="*/ 95 h 206"/>
                            <a:gd name="T48" fmla="*/ 3 w 251"/>
                            <a:gd name="T49" fmla="*/ 75 h 206"/>
                            <a:gd name="T50" fmla="*/ 8 w 251"/>
                            <a:gd name="T51" fmla="*/ 53 h 206"/>
                            <a:gd name="T52" fmla="*/ 14 w 251"/>
                            <a:gd name="T53" fmla="*/ 40 h 206"/>
                            <a:gd name="T54" fmla="*/ 21 w 251"/>
                            <a:gd name="T55" fmla="*/ 24 h 206"/>
                            <a:gd name="T56" fmla="*/ 98 w 251"/>
                            <a:gd name="T57" fmla="*/ 60 h 206"/>
                            <a:gd name="T58" fmla="*/ 138 w 251"/>
                            <a:gd name="T59" fmla="*/ 57 h 20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251"/>
                            <a:gd name="T91" fmla="*/ 0 h 206"/>
                            <a:gd name="T92" fmla="*/ 251 w 251"/>
                            <a:gd name="T93" fmla="*/ 206 h 20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251" h="206">
                              <a:moveTo>
                                <a:pt x="138" y="57"/>
                              </a:moveTo>
                              <a:lnTo>
                                <a:pt x="162" y="3"/>
                              </a:lnTo>
                              <a:lnTo>
                                <a:pt x="180" y="0"/>
                              </a:lnTo>
                              <a:lnTo>
                                <a:pt x="197" y="4"/>
                              </a:lnTo>
                              <a:lnTo>
                                <a:pt x="213" y="11"/>
                              </a:lnTo>
                              <a:lnTo>
                                <a:pt x="227" y="21"/>
                              </a:lnTo>
                              <a:lnTo>
                                <a:pt x="237" y="36"/>
                              </a:lnTo>
                              <a:lnTo>
                                <a:pt x="247" y="53"/>
                              </a:lnTo>
                              <a:lnTo>
                                <a:pt x="250" y="76"/>
                              </a:lnTo>
                              <a:lnTo>
                                <a:pt x="249" y="101"/>
                              </a:lnTo>
                              <a:lnTo>
                                <a:pt x="242" y="122"/>
                              </a:lnTo>
                              <a:lnTo>
                                <a:pt x="233" y="141"/>
                              </a:lnTo>
                              <a:lnTo>
                                <a:pt x="223" y="154"/>
                              </a:lnTo>
                              <a:lnTo>
                                <a:pt x="215" y="166"/>
                              </a:lnTo>
                              <a:lnTo>
                                <a:pt x="134" y="128"/>
                              </a:lnTo>
                              <a:lnTo>
                                <a:pt x="112" y="137"/>
                              </a:lnTo>
                              <a:lnTo>
                                <a:pt x="55" y="205"/>
                              </a:lnTo>
                              <a:lnTo>
                                <a:pt x="41" y="196"/>
                              </a:lnTo>
                              <a:lnTo>
                                <a:pt x="31" y="188"/>
                              </a:lnTo>
                              <a:lnTo>
                                <a:pt x="23" y="176"/>
                              </a:lnTo>
                              <a:lnTo>
                                <a:pt x="14" y="160"/>
                              </a:lnTo>
                              <a:lnTo>
                                <a:pt x="5" y="141"/>
                              </a:lnTo>
                              <a:lnTo>
                                <a:pt x="0" y="118"/>
                              </a:lnTo>
                              <a:lnTo>
                                <a:pt x="0" y="95"/>
                              </a:lnTo>
                              <a:lnTo>
                                <a:pt x="3" y="75"/>
                              </a:lnTo>
                              <a:lnTo>
                                <a:pt x="8" y="53"/>
                              </a:lnTo>
                              <a:lnTo>
                                <a:pt x="14" y="40"/>
                              </a:lnTo>
                              <a:lnTo>
                                <a:pt x="21" y="24"/>
                              </a:lnTo>
                              <a:lnTo>
                                <a:pt x="98" y="60"/>
                              </a:lnTo>
                              <a:lnTo>
                                <a:pt x="138" y="57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7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4" y="2086"/>
                          <a:ext cx="100" cy="9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8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9" y="2087"/>
                          <a:ext cx="100" cy="1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9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" y="2086"/>
                          <a:ext cx="101" cy="9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grpSp>
                <p:nvGrpSpPr>
                  <p:cNvPr id="2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217" y="2316"/>
                    <a:ext cx="460" cy="396"/>
                    <a:chOff x="1217" y="2316"/>
                    <a:chExt cx="460" cy="396"/>
                  </a:xfrm>
                </p:grpSpPr>
                <p:grpSp>
                  <p:nvGrpSpPr>
                    <p:cNvPr id="2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7" y="2448"/>
                      <a:ext cx="120" cy="136"/>
                      <a:chOff x="1217" y="2448"/>
                      <a:chExt cx="120" cy="136"/>
                    </a:xfrm>
                  </p:grpSpPr>
                  <p:sp>
                    <p:nvSpPr>
                      <p:cNvPr id="50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7" y="2455"/>
                        <a:ext cx="107" cy="12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51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2" y="2448"/>
                        <a:ext cx="105" cy="1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25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5" y="2316"/>
                      <a:ext cx="382" cy="396"/>
                      <a:chOff x="1295" y="2316"/>
                      <a:chExt cx="382" cy="396"/>
                    </a:xfrm>
                  </p:grpSpPr>
                  <p:grpSp>
                    <p:nvGrpSpPr>
                      <p:cNvPr id="26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8" y="2325"/>
                        <a:ext cx="379" cy="387"/>
                        <a:chOff x="1298" y="2325"/>
                        <a:chExt cx="379" cy="387"/>
                      </a:xfrm>
                    </p:grpSpPr>
                    <p:grpSp>
                      <p:nvGrpSpPr>
                        <p:cNvPr id="42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8" y="2325"/>
                          <a:ext cx="379" cy="387"/>
                          <a:chOff x="1298" y="2325"/>
                          <a:chExt cx="379" cy="387"/>
                        </a:xfrm>
                      </p:grpSpPr>
                      <p:sp>
                        <p:nvSpPr>
                          <p:cNvPr id="44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2390"/>
                            <a:ext cx="248" cy="26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5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2" y="2510"/>
                            <a:ext cx="62" cy="74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6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3" y="2596"/>
                            <a:ext cx="60" cy="7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7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60" y="2647"/>
                            <a:ext cx="54" cy="6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8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0" y="2417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9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3" y="2325"/>
                            <a:ext cx="80" cy="10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43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82" y="2330"/>
                          <a:ext cx="268" cy="371"/>
                        </a:xfrm>
                        <a:custGeom>
                          <a:avLst/>
                          <a:gdLst>
                            <a:gd name="T0" fmla="*/ 27 w 268"/>
                            <a:gd name="T1" fmla="*/ 60 h 371"/>
                            <a:gd name="T2" fmla="*/ 122 w 268"/>
                            <a:gd name="T3" fmla="*/ 0 h 371"/>
                            <a:gd name="T4" fmla="*/ 171 w 268"/>
                            <a:gd name="T5" fmla="*/ 81 h 371"/>
                            <a:gd name="T6" fmla="*/ 122 w 268"/>
                            <a:gd name="T7" fmla="*/ 114 h 371"/>
                            <a:gd name="T8" fmla="*/ 259 w 268"/>
                            <a:gd name="T9" fmla="*/ 87 h 371"/>
                            <a:gd name="T10" fmla="*/ 267 w 268"/>
                            <a:gd name="T11" fmla="*/ 150 h 371"/>
                            <a:gd name="T12" fmla="*/ 174 w 268"/>
                            <a:gd name="T13" fmla="*/ 172 h 371"/>
                            <a:gd name="T14" fmla="*/ 259 w 268"/>
                            <a:gd name="T15" fmla="*/ 178 h 371"/>
                            <a:gd name="T16" fmla="*/ 257 w 268"/>
                            <a:gd name="T17" fmla="*/ 252 h 371"/>
                            <a:gd name="T18" fmla="*/ 172 w 268"/>
                            <a:gd name="T19" fmla="*/ 238 h 371"/>
                            <a:gd name="T20" fmla="*/ 210 w 268"/>
                            <a:gd name="T21" fmla="*/ 276 h 371"/>
                            <a:gd name="T22" fmla="*/ 172 w 268"/>
                            <a:gd name="T23" fmla="*/ 329 h 371"/>
                            <a:gd name="T24" fmla="*/ 120 w 268"/>
                            <a:gd name="T25" fmla="*/ 297 h 371"/>
                            <a:gd name="T26" fmla="*/ 131 w 268"/>
                            <a:gd name="T27" fmla="*/ 343 h 371"/>
                            <a:gd name="T28" fmla="*/ 84 w 268"/>
                            <a:gd name="T29" fmla="*/ 370 h 371"/>
                            <a:gd name="T30" fmla="*/ 0 w 268"/>
                            <a:gd name="T31" fmla="*/ 309 h 371"/>
                            <a:gd name="T32" fmla="*/ 27 w 268"/>
                            <a:gd name="T33" fmla="*/ 60 h 371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8"/>
                            <a:gd name="T52" fmla="*/ 0 h 371"/>
                            <a:gd name="T53" fmla="*/ 268 w 268"/>
                            <a:gd name="T54" fmla="*/ 371 h 371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8" h="371">
                              <a:moveTo>
                                <a:pt x="27" y="60"/>
                              </a:moveTo>
                              <a:lnTo>
                                <a:pt x="122" y="0"/>
                              </a:lnTo>
                              <a:lnTo>
                                <a:pt x="171" y="81"/>
                              </a:lnTo>
                              <a:lnTo>
                                <a:pt x="122" y="114"/>
                              </a:lnTo>
                              <a:lnTo>
                                <a:pt x="259" y="87"/>
                              </a:lnTo>
                              <a:lnTo>
                                <a:pt x="267" y="150"/>
                              </a:lnTo>
                              <a:lnTo>
                                <a:pt x="174" y="172"/>
                              </a:lnTo>
                              <a:lnTo>
                                <a:pt x="259" y="178"/>
                              </a:lnTo>
                              <a:lnTo>
                                <a:pt x="257" y="252"/>
                              </a:lnTo>
                              <a:lnTo>
                                <a:pt x="172" y="238"/>
                              </a:lnTo>
                              <a:lnTo>
                                <a:pt x="210" y="276"/>
                              </a:lnTo>
                              <a:lnTo>
                                <a:pt x="172" y="329"/>
                              </a:lnTo>
                              <a:lnTo>
                                <a:pt x="120" y="297"/>
                              </a:lnTo>
                              <a:lnTo>
                                <a:pt x="131" y="343"/>
                              </a:lnTo>
                              <a:lnTo>
                                <a:pt x="84" y="370"/>
                              </a:lnTo>
                              <a:lnTo>
                                <a:pt x="0" y="309"/>
                              </a:lnTo>
                              <a:lnTo>
                                <a:pt x="27" y="6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0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" y="2316"/>
                        <a:ext cx="379" cy="387"/>
                        <a:chOff x="1295" y="2316"/>
                        <a:chExt cx="379" cy="387"/>
                      </a:xfrm>
                    </p:grpSpPr>
                    <p:grpSp>
                      <p:nvGrpSpPr>
                        <p:cNvPr id="34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" y="2316"/>
                          <a:ext cx="379" cy="387"/>
                          <a:chOff x="1295" y="2316"/>
                          <a:chExt cx="379" cy="387"/>
                        </a:xfrm>
                      </p:grpSpPr>
                      <p:sp>
                        <p:nvSpPr>
                          <p:cNvPr id="36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5" y="2381"/>
                            <a:ext cx="249" cy="2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7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0" y="2501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8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2586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9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7" y="2638"/>
                            <a:ext cx="55" cy="6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0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7" y="2406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1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1" y="2316"/>
                            <a:ext cx="79" cy="9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35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9" y="2320"/>
                          <a:ext cx="269" cy="372"/>
                        </a:xfrm>
                        <a:custGeom>
                          <a:avLst/>
                          <a:gdLst>
                            <a:gd name="T0" fmla="*/ 27 w 269"/>
                            <a:gd name="T1" fmla="*/ 61 h 372"/>
                            <a:gd name="T2" fmla="*/ 123 w 269"/>
                            <a:gd name="T3" fmla="*/ 0 h 372"/>
                            <a:gd name="T4" fmla="*/ 171 w 269"/>
                            <a:gd name="T5" fmla="*/ 81 h 372"/>
                            <a:gd name="T6" fmla="*/ 123 w 269"/>
                            <a:gd name="T7" fmla="*/ 116 h 372"/>
                            <a:gd name="T8" fmla="*/ 259 w 269"/>
                            <a:gd name="T9" fmla="*/ 86 h 372"/>
                            <a:gd name="T10" fmla="*/ 268 w 269"/>
                            <a:gd name="T11" fmla="*/ 152 h 372"/>
                            <a:gd name="T12" fmla="*/ 175 w 269"/>
                            <a:gd name="T13" fmla="*/ 172 h 372"/>
                            <a:gd name="T14" fmla="*/ 259 w 269"/>
                            <a:gd name="T15" fmla="*/ 178 h 372"/>
                            <a:gd name="T16" fmla="*/ 258 w 269"/>
                            <a:gd name="T17" fmla="*/ 253 h 372"/>
                            <a:gd name="T18" fmla="*/ 172 w 269"/>
                            <a:gd name="T19" fmla="*/ 238 h 372"/>
                            <a:gd name="T20" fmla="*/ 211 w 269"/>
                            <a:gd name="T21" fmla="*/ 277 h 372"/>
                            <a:gd name="T22" fmla="*/ 174 w 269"/>
                            <a:gd name="T23" fmla="*/ 330 h 372"/>
                            <a:gd name="T24" fmla="*/ 119 w 269"/>
                            <a:gd name="T25" fmla="*/ 297 h 372"/>
                            <a:gd name="T26" fmla="*/ 132 w 269"/>
                            <a:gd name="T27" fmla="*/ 343 h 372"/>
                            <a:gd name="T28" fmla="*/ 84 w 269"/>
                            <a:gd name="T29" fmla="*/ 371 h 372"/>
                            <a:gd name="T30" fmla="*/ 0 w 269"/>
                            <a:gd name="T31" fmla="*/ 309 h 372"/>
                            <a:gd name="T32" fmla="*/ 27 w 269"/>
                            <a:gd name="T33" fmla="*/ 61 h 37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9"/>
                            <a:gd name="T52" fmla="*/ 0 h 372"/>
                            <a:gd name="T53" fmla="*/ 269 w 269"/>
                            <a:gd name="T54" fmla="*/ 372 h 37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9" h="372">
                              <a:moveTo>
                                <a:pt x="27" y="61"/>
                              </a:moveTo>
                              <a:lnTo>
                                <a:pt x="123" y="0"/>
                              </a:lnTo>
                              <a:lnTo>
                                <a:pt x="171" y="81"/>
                              </a:lnTo>
                              <a:lnTo>
                                <a:pt x="123" y="116"/>
                              </a:lnTo>
                              <a:lnTo>
                                <a:pt x="259" y="86"/>
                              </a:lnTo>
                              <a:lnTo>
                                <a:pt x="268" y="152"/>
                              </a:lnTo>
                              <a:lnTo>
                                <a:pt x="175" y="172"/>
                              </a:lnTo>
                              <a:lnTo>
                                <a:pt x="259" y="178"/>
                              </a:lnTo>
                              <a:lnTo>
                                <a:pt x="258" y="253"/>
                              </a:lnTo>
                              <a:lnTo>
                                <a:pt x="172" y="238"/>
                              </a:lnTo>
                              <a:lnTo>
                                <a:pt x="211" y="277"/>
                              </a:lnTo>
                              <a:lnTo>
                                <a:pt x="174" y="330"/>
                              </a:lnTo>
                              <a:lnTo>
                                <a:pt x="119" y="297"/>
                              </a:lnTo>
                              <a:lnTo>
                                <a:pt x="132" y="343"/>
                              </a:lnTo>
                              <a:lnTo>
                                <a:pt x="84" y="371"/>
                              </a:lnTo>
                              <a:lnTo>
                                <a:pt x="0" y="309"/>
                              </a:lnTo>
                              <a:lnTo>
                                <a:pt x="27" y="61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1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8" y="2482"/>
                        <a:ext cx="113" cy="92"/>
                        <a:chOff x="1348" y="2482"/>
                        <a:chExt cx="113" cy="92"/>
                      </a:xfrm>
                    </p:grpSpPr>
                    <p:sp>
                      <p:nvSpPr>
                        <p:cNvPr id="32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0" y="2482"/>
                          <a:ext cx="91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3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48" y="2536"/>
                          <a:ext cx="113" cy="3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1" name="Group 134"/>
            <p:cNvGrpSpPr>
              <a:grpSpLocks/>
            </p:cNvGrpSpPr>
            <p:nvPr/>
          </p:nvGrpSpPr>
          <p:grpSpPr bwMode="auto">
            <a:xfrm>
              <a:off x="1927" y="1769"/>
              <a:ext cx="521" cy="423"/>
              <a:chOff x="1927" y="1769"/>
              <a:chExt cx="521" cy="423"/>
            </a:xfrm>
          </p:grpSpPr>
          <p:sp>
            <p:nvSpPr>
              <p:cNvPr id="12" name="Oval 128"/>
              <p:cNvSpPr>
                <a:spLocks noChangeArrowheads="1"/>
              </p:cNvSpPr>
              <p:nvPr/>
            </p:nvSpPr>
            <p:spPr bwMode="auto">
              <a:xfrm>
                <a:off x="1927" y="1769"/>
                <a:ext cx="37" cy="3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3" name="Freeform 129"/>
              <p:cNvSpPr>
                <a:spLocks/>
              </p:cNvSpPr>
              <p:nvPr/>
            </p:nvSpPr>
            <p:spPr bwMode="auto">
              <a:xfrm>
                <a:off x="1930" y="1770"/>
                <a:ext cx="302" cy="241"/>
              </a:xfrm>
              <a:custGeom>
                <a:avLst/>
                <a:gdLst>
                  <a:gd name="T0" fmla="*/ 24 w 302"/>
                  <a:gd name="T1" fmla="*/ 0 h 241"/>
                  <a:gd name="T2" fmla="*/ 301 w 302"/>
                  <a:gd name="T3" fmla="*/ 203 h 241"/>
                  <a:gd name="T4" fmla="*/ 270 w 302"/>
                  <a:gd name="T5" fmla="*/ 240 h 241"/>
                  <a:gd name="T6" fmla="*/ 0 w 302"/>
                  <a:gd name="T7" fmla="*/ 29 h 241"/>
                  <a:gd name="T8" fmla="*/ 24 w 302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241"/>
                  <a:gd name="T17" fmla="*/ 302 w 302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241">
                    <a:moveTo>
                      <a:pt x="24" y="0"/>
                    </a:moveTo>
                    <a:lnTo>
                      <a:pt x="301" y="203"/>
                    </a:lnTo>
                    <a:lnTo>
                      <a:pt x="270" y="240"/>
                    </a:lnTo>
                    <a:lnTo>
                      <a:pt x="0" y="2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4" name="Freeform 130"/>
              <p:cNvSpPr>
                <a:spLocks/>
              </p:cNvSpPr>
              <p:nvPr/>
            </p:nvSpPr>
            <p:spPr bwMode="auto">
              <a:xfrm>
                <a:off x="2195" y="1974"/>
                <a:ext cx="212" cy="186"/>
              </a:xfrm>
              <a:custGeom>
                <a:avLst/>
                <a:gdLst>
                  <a:gd name="T0" fmla="*/ 35 w 212"/>
                  <a:gd name="T1" fmla="*/ 0 h 186"/>
                  <a:gd name="T2" fmla="*/ 211 w 212"/>
                  <a:gd name="T3" fmla="*/ 125 h 186"/>
                  <a:gd name="T4" fmla="*/ 175 w 212"/>
                  <a:gd name="T5" fmla="*/ 185 h 186"/>
                  <a:gd name="T6" fmla="*/ 0 w 212"/>
                  <a:gd name="T7" fmla="*/ 35 h 186"/>
                  <a:gd name="T8" fmla="*/ 35 w 212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86"/>
                  <a:gd name="T17" fmla="*/ 212 w 212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86">
                    <a:moveTo>
                      <a:pt x="35" y="0"/>
                    </a:moveTo>
                    <a:lnTo>
                      <a:pt x="211" y="125"/>
                    </a:lnTo>
                    <a:lnTo>
                      <a:pt x="175" y="185"/>
                    </a:lnTo>
                    <a:lnTo>
                      <a:pt x="0" y="3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5" name="Oval 131"/>
              <p:cNvSpPr>
                <a:spLocks noChangeArrowheads="1"/>
              </p:cNvSpPr>
              <p:nvPr/>
            </p:nvSpPr>
            <p:spPr bwMode="auto">
              <a:xfrm>
                <a:off x="2188" y="1970"/>
                <a:ext cx="53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6" name="Oval 132"/>
              <p:cNvSpPr>
                <a:spLocks noChangeArrowheads="1"/>
              </p:cNvSpPr>
              <p:nvPr/>
            </p:nvSpPr>
            <p:spPr bwMode="auto">
              <a:xfrm>
                <a:off x="2364" y="2095"/>
                <a:ext cx="84" cy="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7" name="Oval 133"/>
              <p:cNvSpPr>
                <a:spLocks noChangeArrowheads="1"/>
              </p:cNvSpPr>
              <p:nvPr/>
            </p:nvSpPr>
            <p:spPr bwMode="auto">
              <a:xfrm>
                <a:off x="2376" y="2108"/>
                <a:ext cx="60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JM" dirty="0" smtClean="0">
                <a:solidFill>
                  <a:schemeClr val="tx1"/>
                </a:solidFill>
              </a:rPr>
              <a:t>The Seven C’s of Writing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8000" y="1143000"/>
            <a:ext cx="5410200" cy="483209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Context is the  environment or circumstances in which the document is produced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Context determines the tone and approach used in the writing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Context provides credibility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838201" y="2133600"/>
            <a:ext cx="2133599" cy="1185862"/>
            <a:chOff x="3979" y="2903"/>
            <a:chExt cx="1489" cy="747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3979" y="2903"/>
              <a:ext cx="1489" cy="747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224" y="3120"/>
              <a:ext cx="105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Context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14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grpSp>
        <p:nvGrpSpPr>
          <p:cNvPr id="12" name="Group 135"/>
          <p:cNvGrpSpPr>
            <a:grpSpLocks/>
          </p:cNvGrpSpPr>
          <p:nvPr/>
        </p:nvGrpSpPr>
        <p:grpSpPr bwMode="auto">
          <a:xfrm>
            <a:off x="304800" y="1143000"/>
            <a:ext cx="1295400" cy="2438400"/>
            <a:chOff x="258" y="1152"/>
            <a:chExt cx="2190" cy="2723"/>
          </a:xfrm>
        </p:grpSpPr>
        <p:grpSp>
          <p:nvGrpSpPr>
            <p:cNvPr id="13" name="Group 127"/>
            <p:cNvGrpSpPr>
              <a:grpSpLocks/>
            </p:cNvGrpSpPr>
            <p:nvPr/>
          </p:nvGrpSpPr>
          <p:grpSpPr bwMode="auto">
            <a:xfrm>
              <a:off x="258" y="1152"/>
              <a:ext cx="1787" cy="2723"/>
              <a:chOff x="258" y="1152"/>
              <a:chExt cx="1787" cy="2723"/>
            </a:xfrm>
          </p:grpSpPr>
          <p:grpSp>
            <p:nvGrpSpPr>
              <p:cNvPr id="21" name="Group 67"/>
              <p:cNvGrpSpPr>
                <a:grpSpLocks/>
              </p:cNvGrpSpPr>
              <p:nvPr/>
            </p:nvGrpSpPr>
            <p:grpSpPr bwMode="auto">
              <a:xfrm>
                <a:off x="587" y="1152"/>
                <a:ext cx="567" cy="969"/>
                <a:chOff x="587" y="1152"/>
                <a:chExt cx="567" cy="969"/>
              </a:xfrm>
            </p:grpSpPr>
            <p:grpSp>
              <p:nvGrpSpPr>
                <p:cNvPr id="82" name="Group 57"/>
                <p:cNvGrpSpPr>
                  <a:grpSpLocks/>
                </p:cNvGrpSpPr>
                <p:nvPr/>
              </p:nvGrpSpPr>
              <p:grpSpPr bwMode="auto">
                <a:xfrm>
                  <a:off x="653" y="1584"/>
                  <a:ext cx="501" cy="537"/>
                  <a:chOff x="653" y="1584"/>
                  <a:chExt cx="501" cy="537"/>
                </a:xfrm>
              </p:grpSpPr>
              <p:grpSp>
                <p:nvGrpSpPr>
                  <p:cNvPr id="9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89" y="1601"/>
                    <a:ext cx="465" cy="520"/>
                    <a:chOff x="689" y="1601"/>
                    <a:chExt cx="465" cy="520"/>
                  </a:xfrm>
                </p:grpSpPr>
                <p:grpSp>
                  <p:nvGrpSpPr>
                    <p:cNvPr id="94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9" y="1601"/>
                      <a:ext cx="465" cy="520"/>
                      <a:chOff x="689" y="1601"/>
                      <a:chExt cx="465" cy="520"/>
                    </a:xfrm>
                  </p:grpSpPr>
                  <p:grpSp>
                    <p:nvGrpSpPr>
                      <p:cNvPr id="117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" y="1601"/>
                        <a:ext cx="465" cy="520"/>
                        <a:chOff x="689" y="1601"/>
                        <a:chExt cx="465" cy="520"/>
                      </a:xfrm>
                    </p:grpSpPr>
                    <p:sp>
                      <p:nvSpPr>
                        <p:cNvPr id="12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1601"/>
                          <a:ext cx="415" cy="520"/>
                        </a:xfrm>
                        <a:custGeom>
                          <a:avLst/>
                          <a:gdLst>
                            <a:gd name="T0" fmla="*/ 355 w 415"/>
                            <a:gd name="T1" fmla="*/ 39 h 520"/>
                            <a:gd name="T2" fmla="*/ 347 w 415"/>
                            <a:gd name="T3" fmla="*/ 25 h 520"/>
                            <a:gd name="T4" fmla="*/ 322 w 415"/>
                            <a:gd name="T5" fmla="*/ 0 h 520"/>
                            <a:gd name="T6" fmla="*/ 182 w 415"/>
                            <a:gd name="T7" fmla="*/ 13 h 520"/>
                            <a:gd name="T8" fmla="*/ 57 w 415"/>
                            <a:gd name="T9" fmla="*/ 132 h 520"/>
                            <a:gd name="T10" fmla="*/ 0 w 415"/>
                            <a:gd name="T11" fmla="*/ 299 h 520"/>
                            <a:gd name="T12" fmla="*/ 19 w 415"/>
                            <a:gd name="T13" fmla="*/ 335 h 520"/>
                            <a:gd name="T14" fmla="*/ 80 w 415"/>
                            <a:gd name="T15" fmla="*/ 411 h 520"/>
                            <a:gd name="T16" fmla="*/ 79 w 415"/>
                            <a:gd name="T17" fmla="*/ 426 h 520"/>
                            <a:gd name="T18" fmla="*/ 82 w 415"/>
                            <a:gd name="T19" fmla="*/ 442 h 520"/>
                            <a:gd name="T20" fmla="*/ 90 w 415"/>
                            <a:gd name="T21" fmla="*/ 452 h 520"/>
                            <a:gd name="T22" fmla="*/ 103 w 415"/>
                            <a:gd name="T23" fmla="*/ 462 h 520"/>
                            <a:gd name="T24" fmla="*/ 116 w 415"/>
                            <a:gd name="T25" fmla="*/ 472 h 520"/>
                            <a:gd name="T26" fmla="*/ 129 w 415"/>
                            <a:gd name="T27" fmla="*/ 480 h 520"/>
                            <a:gd name="T28" fmla="*/ 143 w 415"/>
                            <a:gd name="T29" fmla="*/ 490 h 520"/>
                            <a:gd name="T30" fmla="*/ 160 w 415"/>
                            <a:gd name="T31" fmla="*/ 498 h 520"/>
                            <a:gd name="T32" fmla="*/ 174 w 415"/>
                            <a:gd name="T33" fmla="*/ 503 h 520"/>
                            <a:gd name="T34" fmla="*/ 194 w 415"/>
                            <a:gd name="T35" fmla="*/ 510 h 520"/>
                            <a:gd name="T36" fmla="*/ 212 w 415"/>
                            <a:gd name="T37" fmla="*/ 515 h 520"/>
                            <a:gd name="T38" fmla="*/ 230 w 415"/>
                            <a:gd name="T39" fmla="*/ 519 h 520"/>
                            <a:gd name="T40" fmla="*/ 246 w 415"/>
                            <a:gd name="T41" fmla="*/ 514 h 520"/>
                            <a:gd name="T42" fmla="*/ 256 w 415"/>
                            <a:gd name="T43" fmla="*/ 508 h 520"/>
                            <a:gd name="T44" fmla="*/ 269 w 415"/>
                            <a:gd name="T45" fmla="*/ 496 h 520"/>
                            <a:gd name="T46" fmla="*/ 277 w 415"/>
                            <a:gd name="T47" fmla="*/ 488 h 520"/>
                            <a:gd name="T48" fmla="*/ 288 w 415"/>
                            <a:gd name="T49" fmla="*/ 496 h 520"/>
                            <a:gd name="T50" fmla="*/ 302 w 415"/>
                            <a:gd name="T51" fmla="*/ 503 h 520"/>
                            <a:gd name="T52" fmla="*/ 322 w 415"/>
                            <a:gd name="T53" fmla="*/ 507 h 520"/>
                            <a:gd name="T54" fmla="*/ 337 w 415"/>
                            <a:gd name="T55" fmla="*/ 500 h 520"/>
                            <a:gd name="T56" fmla="*/ 349 w 415"/>
                            <a:gd name="T57" fmla="*/ 488 h 520"/>
                            <a:gd name="T58" fmla="*/ 358 w 415"/>
                            <a:gd name="T59" fmla="*/ 474 h 520"/>
                            <a:gd name="T60" fmla="*/ 364 w 415"/>
                            <a:gd name="T61" fmla="*/ 454 h 520"/>
                            <a:gd name="T62" fmla="*/ 414 w 415"/>
                            <a:gd name="T63" fmla="*/ 377 h 520"/>
                            <a:gd name="T64" fmla="*/ 369 w 415"/>
                            <a:gd name="T65" fmla="*/ 269 h 520"/>
                            <a:gd name="T66" fmla="*/ 355 w 415"/>
                            <a:gd name="T67" fmla="*/ 39 h 520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415"/>
                            <a:gd name="T103" fmla="*/ 0 h 520"/>
                            <a:gd name="T104" fmla="*/ 415 w 415"/>
                            <a:gd name="T105" fmla="*/ 520 h 520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415" h="520">
                              <a:moveTo>
                                <a:pt x="355" y="39"/>
                              </a:moveTo>
                              <a:lnTo>
                                <a:pt x="347" y="25"/>
                              </a:lnTo>
                              <a:lnTo>
                                <a:pt x="322" y="0"/>
                              </a:lnTo>
                              <a:lnTo>
                                <a:pt x="182" y="13"/>
                              </a:lnTo>
                              <a:lnTo>
                                <a:pt x="57" y="132"/>
                              </a:lnTo>
                              <a:lnTo>
                                <a:pt x="0" y="299"/>
                              </a:lnTo>
                              <a:lnTo>
                                <a:pt x="19" y="335"/>
                              </a:lnTo>
                              <a:lnTo>
                                <a:pt x="80" y="411"/>
                              </a:lnTo>
                              <a:lnTo>
                                <a:pt x="79" y="426"/>
                              </a:lnTo>
                              <a:lnTo>
                                <a:pt x="82" y="442"/>
                              </a:lnTo>
                              <a:lnTo>
                                <a:pt x="90" y="452"/>
                              </a:lnTo>
                              <a:lnTo>
                                <a:pt x="103" y="462"/>
                              </a:lnTo>
                              <a:lnTo>
                                <a:pt x="116" y="472"/>
                              </a:lnTo>
                              <a:lnTo>
                                <a:pt x="129" y="480"/>
                              </a:lnTo>
                              <a:lnTo>
                                <a:pt x="143" y="490"/>
                              </a:lnTo>
                              <a:lnTo>
                                <a:pt x="160" y="498"/>
                              </a:lnTo>
                              <a:lnTo>
                                <a:pt x="174" y="503"/>
                              </a:lnTo>
                              <a:lnTo>
                                <a:pt x="194" y="510"/>
                              </a:lnTo>
                              <a:lnTo>
                                <a:pt x="212" y="515"/>
                              </a:lnTo>
                              <a:lnTo>
                                <a:pt x="230" y="519"/>
                              </a:lnTo>
                              <a:lnTo>
                                <a:pt x="246" y="514"/>
                              </a:lnTo>
                              <a:lnTo>
                                <a:pt x="256" y="508"/>
                              </a:lnTo>
                              <a:lnTo>
                                <a:pt x="269" y="496"/>
                              </a:lnTo>
                              <a:lnTo>
                                <a:pt x="277" y="488"/>
                              </a:lnTo>
                              <a:lnTo>
                                <a:pt x="288" y="496"/>
                              </a:lnTo>
                              <a:lnTo>
                                <a:pt x="302" y="503"/>
                              </a:lnTo>
                              <a:lnTo>
                                <a:pt x="322" y="507"/>
                              </a:lnTo>
                              <a:lnTo>
                                <a:pt x="337" y="500"/>
                              </a:lnTo>
                              <a:lnTo>
                                <a:pt x="349" y="488"/>
                              </a:lnTo>
                              <a:lnTo>
                                <a:pt x="358" y="474"/>
                              </a:lnTo>
                              <a:lnTo>
                                <a:pt x="364" y="454"/>
                              </a:lnTo>
                              <a:lnTo>
                                <a:pt x="414" y="377"/>
                              </a:lnTo>
                              <a:lnTo>
                                <a:pt x="369" y="269"/>
                              </a:lnTo>
                              <a:lnTo>
                                <a:pt x="355" y="39"/>
                              </a:lnTo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7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9" y="1835"/>
                          <a:ext cx="92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8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" y="1892"/>
                          <a:ext cx="106" cy="122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9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8" y="1895"/>
                          <a:ext cx="136" cy="16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5" y="1982"/>
                          <a:ext cx="117" cy="13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18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0" y="1835"/>
                        <a:ext cx="428" cy="180"/>
                        <a:chOff x="710" y="1835"/>
                        <a:chExt cx="428" cy="180"/>
                      </a:xfrm>
                    </p:grpSpPr>
                    <p:sp>
                      <p:nvSpPr>
                        <p:cNvPr id="119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9" y="1835"/>
                          <a:ext cx="142" cy="16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0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0" y="1859"/>
                          <a:ext cx="60" cy="6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1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920"/>
                          <a:ext cx="155" cy="9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2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2" y="1918"/>
                          <a:ext cx="146" cy="8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3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2" y="1868"/>
                          <a:ext cx="59" cy="5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4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1847"/>
                          <a:ext cx="147" cy="143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5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0" y="1847"/>
                          <a:ext cx="146" cy="136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  <p:grpSp>
                  <p:nvGrpSpPr>
                    <p:cNvPr id="95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6" y="1630"/>
                      <a:ext cx="192" cy="305"/>
                      <a:chOff x="956" y="1630"/>
                      <a:chExt cx="192" cy="305"/>
                    </a:xfrm>
                  </p:grpSpPr>
                  <p:grpSp>
                    <p:nvGrpSpPr>
                      <p:cNvPr id="96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6" y="1630"/>
                        <a:ext cx="167" cy="222"/>
                        <a:chOff x="956" y="1630"/>
                        <a:chExt cx="167" cy="222"/>
                      </a:xfrm>
                    </p:grpSpPr>
                    <p:grpSp>
                      <p:nvGrpSpPr>
                        <p:cNvPr id="100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6" y="1630"/>
                          <a:ext cx="167" cy="222"/>
                          <a:chOff x="956" y="1630"/>
                          <a:chExt cx="167" cy="222"/>
                        </a:xfrm>
                      </p:grpSpPr>
                      <p:grpSp>
                        <p:nvGrpSpPr>
                          <p:cNvPr id="108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56" y="1654"/>
                            <a:ext cx="167" cy="198"/>
                            <a:chOff x="956" y="1654"/>
                            <a:chExt cx="167" cy="198"/>
                          </a:xfrm>
                        </p:grpSpPr>
                        <p:sp>
                          <p:nvSpPr>
                            <p:cNvPr id="115" name="Oval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6" y="1654"/>
                              <a:ext cx="114" cy="198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6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4" y="1654"/>
                              <a:ext cx="79" cy="175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9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64" y="1661"/>
                            <a:ext cx="158" cy="191"/>
                            <a:chOff x="964" y="1661"/>
                            <a:chExt cx="158" cy="191"/>
                          </a:xfrm>
                        </p:grpSpPr>
                        <p:sp>
                          <p:nvSpPr>
                            <p:cNvPr id="113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64" y="1662"/>
                              <a:ext cx="103" cy="19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4" name="Oval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2" y="1661"/>
                              <a:ext cx="80" cy="18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10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90" y="1630"/>
                            <a:ext cx="110" cy="69"/>
                            <a:chOff x="990" y="1630"/>
                            <a:chExt cx="110" cy="69"/>
                          </a:xfrm>
                        </p:grpSpPr>
                        <p:sp>
                          <p:nvSpPr>
                            <p:cNvPr id="111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63" y="1630"/>
                              <a:ext cx="37" cy="68"/>
                            </a:xfrm>
                            <a:custGeom>
                              <a:avLst/>
                              <a:gdLst>
                                <a:gd name="T0" fmla="*/ 0 w 37"/>
                                <a:gd name="T1" fmla="*/ 43 h 68"/>
                                <a:gd name="T2" fmla="*/ 9 w 37"/>
                                <a:gd name="T3" fmla="*/ 67 h 68"/>
                                <a:gd name="T4" fmla="*/ 36 w 37"/>
                                <a:gd name="T5" fmla="*/ 21 h 68"/>
                                <a:gd name="T6" fmla="*/ 26 w 37"/>
                                <a:gd name="T7" fmla="*/ 0 h 68"/>
                                <a:gd name="T8" fmla="*/ 0 w 37"/>
                                <a:gd name="T9" fmla="*/ 43 h 68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37"/>
                                <a:gd name="T16" fmla="*/ 0 h 68"/>
                                <a:gd name="T17" fmla="*/ 37 w 37"/>
                                <a:gd name="T18" fmla="*/ 68 h 68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37" h="68">
                                  <a:moveTo>
                                    <a:pt x="0" y="43"/>
                                  </a:moveTo>
                                  <a:lnTo>
                                    <a:pt x="9" y="67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26" y="0"/>
                                  </a:lnTo>
                                  <a:lnTo>
                                    <a:pt x="0" y="43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2" name="Freeform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90" y="1634"/>
                              <a:ext cx="74" cy="65"/>
                            </a:xfrm>
                            <a:custGeom>
                              <a:avLst/>
                              <a:gdLst>
                                <a:gd name="T0" fmla="*/ 10 w 74"/>
                                <a:gd name="T1" fmla="*/ 0 h 65"/>
                                <a:gd name="T2" fmla="*/ 73 w 74"/>
                                <a:gd name="T3" fmla="*/ 44 h 65"/>
                                <a:gd name="T4" fmla="*/ 70 w 74"/>
                                <a:gd name="T5" fmla="*/ 64 h 65"/>
                                <a:gd name="T6" fmla="*/ 0 w 74"/>
                                <a:gd name="T7" fmla="*/ 27 h 65"/>
                                <a:gd name="T8" fmla="*/ 10 w 74"/>
                                <a:gd name="T9" fmla="*/ 0 h 6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4"/>
                                <a:gd name="T16" fmla="*/ 0 h 65"/>
                                <a:gd name="T17" fmla="*/ 74 w 74"/>
                                <a:gd name="T18" fmla="*/ 65 h 6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4" h="65">
                                  <a:moveTo>
                                    <a:pt x="10" y="0"/>
                                  </a:moveTo>
                                  <a:lnTo>
                                    <a:pt x="73" y="44"/>
                                  </a:lnTo>
                                  <a:lnTo>
                                    <a:pt x="70" y="64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  <p:grpSp>
                      <p:nvGrpSpPr>
                        <p:cNvPr id="101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5" y="1763"/>
                          <a:ext cx="87" cy="82"/>
                          <a:chOff x="1035" y="1763"/>
                          <a:chExt cx="87" cy="82"/>
                        </a:xfrm>
                      </p:grpSpPr>
                      <p:grpSp>
                        <p:nvGrpSpPr>
                          <p:cNvPr id="102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5" y="1763"/>
                            <a:ext cx="36" cy="82"/>
                            <a:chOff x="1035" y="1763"/>
                            <a:chExt cx="36" cy="82"/>
                          </a:xfrm>
                        </p:grpSpPr>
                        <p:sp>
                          <p:nvSpPr>
                            <p:cNvPr id="106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0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7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5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3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3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3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3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86" y="1763"/>
                            <a:ext cx="36" cy="82"/>
                            <a:chOff x="1086" y="1763"/>
                            <a:chExt cx="36" cy="82"/>
                          </a:xfrm>
                        </p:grpSpPr>
                        <p:sp>
                          <p:nvSpPr>
                            <p:cNvPr id="104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91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5" name="Freeform 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86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2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2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2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5" y="1823"/>
                        <a:ext cx="113" cy="112"/>
                        <a:chOff x="1035" y="1823"/>
                        <a:chExt cx="113" cy="112"/>
                      </a:xfrm>
                    </p:grpSpPr>
                    <p:sp>
                      <p:nvSpPr>
                        <p:cNvPr id="98" name="Oval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5" y="1834"/>
                          <a:ext cx="107" cy="10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99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1" y="1823"/>
                          <a:ext cx="107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sp>
                <p:nvSpPr>
                  <p:cNvPr id="93" name="Freeform 56"/>
                  <p:cNvSpPr>
                    <a:spLocks/>
                  </p:cNvSpPr>
                  <p:nvPr/>
                </p:nvSpPr>
                <p:spPr bwMode="auto">
                  <a:xfrm>
                    <a:off x="653" y="1584"/>
                    <a:ext cx="316" cy="286"/>
                  </a:xfrm>
                  <a:custGeom>
                    <a:avLst/>
                    <a:gdLst>
                      <a:gd name="T0" fmla="*/ 39 w 316"/>
                      <a:gd name="T1" fmla="*/ 49 h 286"/>
                      <a:gd name="T2" fmla="*/ 23 w 316"/>
                      <a:gd name="T3" fmla="*/ 73 h 286"/>
                      <a:gd name="T4" fmla="*/ 10 w 316"/>
                      <a:gd name="T5" fmla="*/ 96 h 286"/>
                      <a:gd name="T6" fmla="*/ 3 w 316"/>
                      <a:gd name="T7" fmla="*/ 127 h 286"/>
                      <a:gd name="T8" fmla="*/ 0 w 316"/>
                      <a:gd name="T9" fmla="*/ 161 h 286"/>
                      <a:gd name="T10" fmla="*/ 2 w 316"/>
                      <a:gd name="T11" fmla="*/ 188 h 286"/>
                      <a:gd name="T12" fmla="*/ 9 w 316"/>
                      <a:gd name="T13" fmla="*/ 216 h 286"/>
                      <a:gd name="T14" fmla="*/ 19 w 316"/>
                      <a:gd name="T15" fmla="*/ 241 h 286"/>
                      <a:gd name="T16" fmla="*/ 32 w 316"/>
                      <a:gd name="T17" fmla="*/ 265 h 286"/>
                      <a:gd name="T18" fmla="*/ 45 w 316"/>
                      <a:gd name="T19" fmla="*/ 285 h 286"/>
                      <a:gd name="T20" fmla="*/ 56 w 316"/>
                      <a:gd name="T21" fmla="*/ 273 h 286"/>
                      <a:gd name="T22" fmla="*/ 67 w 316"/>
                      <a:gd name="T23" fmla="*/ 262 h 286"/>
                      <a:gd name="T24" fmla="*/ 82 w 316"/>
                      <a:gd name="T25" fmla="*/ 257 h 286"/>
                      <a:gd name="T26" fmla="*/ 97 w 316"/>
                      <a:gd name="T27" fmla="*/ 253 h 286"/>
                      <a:gd name="T28" fmla="*/ 113 w 316"/>
                      <a:gd name="T29" fmla="*/ 256 h 286"/>
                      <a:gd name="T30" fmla="*/ 131 w 316"/>
                      <a:gd name="T31" fmla="*/ 261 h 286"/>
                      <a:gd name="T32" fmla="*/ 144 w 316"/>
                      <a:gd name="T33" fmla="*/ 270 h 286"/>
                      <a:gd name="T34" fmla="*/ 154 w 316"/>
                      <a:gd name="T35" fmla="*/ 274 h 286"/>
                      <a:gd name="T36" fmla="*/ 153 w 316"/>
                      <a:gd name="T37" fmla="*/ 238 h 286"/>
                      <a:gd name="T38" fmla="*/ 157 w 316"/>
                      <a:gd name="T39" fmla="*/ 212 h 286"/>
                      <a:gd name="T40" fmla="*/ 164 w 316"/>
                      <a:gd name="T41" fmla="*/ 188 h 286"/>
                      <a:gd name="T42" fmla="*/ 176 w 316"/>
                      <a:gd name="T43" fmla="*/ 164 h 286"/>
                      <a:gd name="T44" fmla="*/ 190 w 316"/>
                      <a:gd name="T45" fmla="*/ 142 h 286"/>
                      <a:gd name="T46" fmla="*/ 204 w 316"/>
                      <a:gd name="T47" fmla="*/ 121 h 286"/>
                      <a:gd name="T48" fmla="*/ 222 w 316"/>
                      <a:gd name="T49" fmla="*/ 97 h 286"/>
                      <a:gd name="T50" fmla="*/ 241 w 316"/>
                      <a:gd name="T51" fmla="*/ 79 h 286"/>
                      <a:gd name="T52" fmla="*/ 263 w 316"/>
                      <a:gd name="T53" fmla="*/ 63 h 286"/>
                      <a:gd name="T54" fmla="*/ 285 w 316"/>
                      <a:gd name="T55" fmla="*/ 48 h 286"/>
                      <a:gd name="T56" fmla="*/ 315 w 316"/>
                      <a:gd name="T57" fmla="*/ 29 h 286"/>
                      <a:gd name="T58" fmla="*/ 181 w 316"/>
                      <a:gd name="T59" fmla="*/ 0 h 286"/>
                      <a:gd name="T60" fmla="*/ 39 w 316"/>
                      <a:gd name="T61" fmla="*/ 49 h 28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16"/>
                      <a:gd name="T94" fmla="*/ 0 h 286"/>
                      <a:gd name="T95" fmla="*/ 316 w 316"/>
                      <a:gd name="T96" fmla="*/ 286 h 28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16" h="286">
                        <a:moveTo>
                          <a:pt x="39" y="49"/>
                        </a:moveTo>
                        <a:lnTo>
                          <a:pt x="23" y="73"/>
                        </a:lnTo>
                        <a:lnTo>
                          <a:pt x="10" y="96"/>
                        </a:lnTo>
                        <a:lnTo>
                          <a:pt x="3" y="127"/>
                        </a:lnTo>
                        <a:lnTo>
                          <a:pt x="0" y="161"/>
                        </a:lnTo>
                        <a:lnTo>
                          <a:pt x="2" y="188"/>
                        </a:lnTo>
                        <a:lnTo>
                          <a:pt x="9" y="216"/>
                        </a:lnTo>
                        <a:lnTo>
                          <a:pt x="19" y="241"/>
                        </a:lnTo>
                        <a:lnTo>
                          <a:pt x="32" y="265"/>
                        </a:lnTo>
                        <a:lnTo>
                          <a:pt x="45" y="285"/>
                        </a:lnTo>
                        <a:lnTo>
                          <a:pt x="56" y="273"/>
                        </a:lnTo>
                        <a:lnTo>
                          <a:pt x="67" y="262"/>
                        </a:lnTo>
                        <a:lnTo>
                          <a:pt x="82" y="257"/>
                        </a:lnTo>
                        <a:lnTo>
                          <a:pt x="97" y="253"/>
                        </a:lnTo>
                        <a:lnTo>
                          <a:pt x="113" y="256"/>
                        </a:lnTo>
                        <a:lnTo>
                          <a:pt x="131" y="261"/>
                        </a:lnTo>
                        <a:lnTo>
                          <a:pt x="144" y="270"/>
                        </a:lnTo>
                        <a:lnTo>
                          <a:pt x="154" y="274"/>
                        </a:lnTo>
                        <a:lnTo>
                          <a:pt x="153" y="238"/>
                        </a:lnTo>
                        <a:lnTo>
                          <a:pt x="157" y="212"/>
                        </a:lnTo>
                        <a:lnTo>
                          <a:pt x="164" y="188"/>
                        </a:lnTo>
                        <a:lnTo>
                          <a:pt x="176" y="164"/>
                        </a:lnTo>
                        <a:lnTo>
                          <a:pt x="190" y="142"/>
                        </a:lnTo>
                        <a:lnTo>
                          <a:pt x="204" y="121"/>
                        </a:lnTo>
                        <a:lnTo>
                          <a:pt x="222" y="97"/>
                        </a:lnTo>
                        <a:lnTo>
                          <a:pt x="241" y="79"/>
                        </a:lnTo>
                        <a:lnTo>
                          <a:pt x="263" y="63"/>
                        </a:lnTo>
                        <a:lnTo>
                          <a:pt x="285" y="48"/>
                        </a:lnTo>
                        <a:lnTo>
                          <a:pt x="315" y="29"/>
                        </a:lnTo>
                        <a:lnTo>
                          <a:pt x="181" y="0"/>
                        </a:lnTo>
                        <a:lnTo>
                          <a:pt x="39" y="49"/>
                        </a:lnTo>
                      </a:path>
                    </a:pathLst>
                  </a:custGeom>
                  <a:solidFill>
                    <a:srgbClr val="5F5F5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83" name="Group 66"/>
                <p:cNvGrpSpPr>
                  <a:grpSpLocks/>
                </p:cNvGrpSpPr>
                <p:nvPr/>
              </p:nvGrpSpPr>
              <p:grpSpPr bwMode="auto">
                <a:xfrm>
                  <a:off x="587" y="1152"/>
                  <a:ext cx="558" cy="618"/>
                  <a:chOff x="587" y="1152"/>
                  <a:chExt cx="558" cy="618"/>
                </a:xfrm>
              </p:grpSpPr>
              <p:grpSp>
                <p:nvGrpSpPr>
                  <p:cNvPr id="8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94" y="1152"/>
                    <a:ext cx="400" cy="284"/>
                    <a:chOff x="694" y="1152"/>
                    <a:chExt cx="400" cy="284"/>
                  </a:xfrm>
                </p:grpSpPr>
                <p:sp>
                  <p:nvSpPr>
                    <p:cNvPr id="9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94" y="1181"/>
                      <a:ext cx="399" cy="255"/>
                    </a:xfrm>
                    <a:custGeom>
                      <a:avLst/>
                      <a:gdLst>
                        <a:gd name="T0" fmla="*/ 0 w 399"/>
                        <a:gd name="T1" fmla="*/ 0 h 255"/>
                        <a:gd name="T2" fmla="*/ 10 w 399"/>
                        <a:gd name="T3" fmla="*/ 254 h 255"/>
                        <a:gd name="T4" fmla="*/ 386 w 399"/>
                        <a:gd name="T5" fmla="*/ 253 h 255"/>
                        <a:gd name="T6" fmla="*/ 398 w 399"/>
                        <a:gd name="T7" fmla="*/ 0 h 255"/>
                        <a:gd name="T8" fmla="*/ 0 w 399"/>
                        <a:gd name="T9" fmla="*/ 0 h 2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9"/>
                        <a:gd name="T16" fmla="*/ 0 h 255"/>
                        <a:gd name="T17" fmla="*/ 399 w 399"/>
                        <a:gd name="T18" fmla="*/ 255 h 2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9" h="255">
                          <a:moveTo>
                            <a:pt x="0" y="0"/>
                          </a:moveTo>
                          <a:lnTo>
                            <a:pt x="10" y="254"/>
                          </a:lnTo>
                          <a:lnTo>
                            <a:pt x="386" y="253"/>
                          </a:lnTo>
                          <a:lnTo>
                            <a:pt x="3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  <p:sp>
                  <p:nvSpPr>
                    <p:cNvPr id="9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" y="1152"/>
                      <a:ext cx="400" cy="62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029"/>
                    </a:p>
                  </p:txBody>
                </p:sp>
              </p:grpSp>
              <p:grpSp>
                <p:nvGrpSpPr>
                  <p:cNvPr id="85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87" y="1329"/>
                    <a:ext cx="558" cy="441"/>
                    <a:chOff x="587" y="1329"/>
                    <a:chExt cx="558" cy="441"/>
                  </a:xfrm>
                </p:grpSpPr>
                <p:grpSp>
                  <p:nvGrpSpPr>
                    <p:cNvPr id="86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2" y="1329"/>
                      <a:ext cx="384" cy="285"/>
                      <a:chOff x="702" y="1329"/>
                      <a:chExt cx="384" cy="285"/>
                    </a:xfrm>
                  </p:grpSpPr>
                  <p:sp>
                    <p:nvSpPr>
                      <p:cNvPr id="88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2" y="1382"/>
                        <a:ext cx="382" cy="232"/>
                      </a:xfrm>
                      <a:custGeom>
                        <a:avLst/>
                        <a:gdLst>
                          <a:gd name="T0" fmla="*/ 0 w 382"/>
                          <a:gd name="T1" fmla="*/ 0 h 232"/>
                          <a:gd name="T2" fmla="*/ 10 w 382"/>
                          <a:gd name="T3" fmla="*/ 219 h 232"/>
                          <a:gd name="T4" fmla="*/ 374 w 382"/>
                          <a:gd name="T5" fmla="*/ 231 h 232"/>
                          <a:gd name="T6" fmla="*/ 381 w 382"/>
                          <a:gd name="T7" fmla="*/ 0 h 232"/>
                          <a:gd name="T8" fmla="*/ 0 w 382"/>
                          <a:gd name="T9" fmla="*/ 0 h 2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82"/>
                          <a:gd name="T16" fmla="*/ 0 h 232"/>
                          <a:gd name="T17" fmla="*/ 382 w 382"/>
                          <a:gd name="T18" fmla="*/ 232 h 2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82" h="232">
                            <a:moveTo>
                              <a:pt x="0" y="0"/>
                            </a:moveTo>
                            <a:lnTo>
                              <a:pt x="10" y="219"/>
                            </a:lnTo>
                            <a:lnTo>
                              <a:pt x="374" y="231"/>
                            </a:lnTo>
                            <a:lnTo>
                              <a:pt x="38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89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329"/>
                        <a:ext cx="382" cy="11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sp>
                  <p:nvSpPr>
                    <p:cNvPr id="87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587" y="1568"/>
                      <a:ext cx="558" cy="202"/>
                    </a:xfrm>
                    <a:custGeom>
                      <a:avLst/>
                      <a:gdLst>
                        <a:gd name="T0" fmla="*/ 123 w 558"/>
                        <a:gd name="T1" fmla="*/ 4 h 202"/>
                        <a:gd name="T2" fmla="*/ 154 w 558"/>
                        <a:gd name="T3" fmla="*/ 0 h 202"/>
                        <a:gd name="T4" fmla="*/ 197 w 558"/>
                        <a:gd name="T5" fmla="*/ 0 h 202"/>
                        <a:gd name="T6" fmla="*/ 245 w 558"/>
                        <a:gd name="T7" fmla="*/ 4 h 202"/>
                        <a:gd name="T8" fmla="*/ 288 w 558"/>
                        <a:gd name="T9" fmla="*/ 12 h 202"/>
                        <a:gd name="T10" fmla="*/ 331 w 558"/>
                        <a:gd name="T11" fmla="*/ 21 h 202"/>
                        <a:gd name="T12" fmla="*/ 377 w 558"/>
                        <a:gd name="T13" fmla="*/ 29 h 202"/>
                        <a:gd name="T14" fmla="*/ 411 w 558"/>
                        <a:gd name="T15" fmla="*/ 35 h 202"/>
                        <a:gd name="T16" fmla="*/ 436 w 558"/>
                        <a:gd name="T17" fmla="*/ 36 h 202"/>
                        <a:gd name="T18" fmla="*/ 472 w 558"/>
                        <a:gd name="T19" fmla="*/ 35 h 202"/>
                        <a:gd name="T20" fmla="*/ 505 w 558"/>
                        <a:gd name="T21" fmla="*/ 33 h 202"/>
                        <a:gd name="T22" fmla="*/ 527 w 558"/>
                        <a:gd name="T23" fmla="*/ 29 h 202"/>
                        <a:gd name="T24" fmla="*/ 557 w 558"/>
                        <a:gd name="T25" fmla="*/ 27 h 202"/>
                        <a:gd name="T26" fmla="*/ 557 w 558"/>
                        <a:gd name="T27" fmla="*/ 45 h 202"/>
                        <a:gd name="T28" fmla="*/ 528 w 558"/>
                        <a:gd name="T29" fmla="*/ 51 h 202"/>
                        <a:gd name="T30" fmla="*/ 493 w 558"/>
                        <a:gd name="T31" fmla="*/ 52 h 202"/>
                        <a:gd name="T32" fmla="*/ 449 w 558"/>
                        <a:gd name="T33" fmla="*/ 53 h 202"/>
                        <a:gd name="T34" fmla="*/ 400 w 558"/>
                        <a:gd name="T35" fmla="*/ 52 h 202"/>
                        <a:gd name="T36" fmla="*/ 352 w 558"/>
                        <a:gd name="T37" fmla="*/ 52 h 202"/>
                        <a:gd name="T38" fmla="*/ 303 w 558"/>
                        <a:gd name="T39" fmla="*/ 51 h 202"/>
                        <a:gd name="T40" fmla="*/ 255 w 558"/>
                        <a:gd name="T41" fmla="*/ 51 h 202"/>
                        <a:gd name="T42" fmla="*/ 219 w 558"/>
                        <a:gd name="T43" fmla="*/ 52 h 202"/>
                        <a:gd name="T44" fmla="*/ 187 w 558"/>
                        <a:gd name="T45" fmla="*/ 59 h 202"/>
                        <a:gd name="T46" fmla="*/ 157 w 558"/>
                        <a:gd name="T47" fmla="*/ 69 h 202"/>
                        <a:gd name="T48" fmla="*/ 131 w 558"/>
                        <a:gd name="T49" fmla="*/ 83 h 202"/>
                        <a:gd name="T50" fmla="*/ 110 w 558"/>
                        <a:gd name="T51" fmla="*/ 99 h 202"/>
                        <a:gd name="T52" fmla="*/ 91 w 558"/>
                        <a:gd name="T53" fmla="*/ 118 h 202"/>
                        <a:gd name="T54" fmla="*/ 79 w 558"/>
                        <a:gd name="T55" fmla="*/ 140 h 202"/>
                        <a:gd name="T56" fmla="*/ 70 w 558"/>
                        <a:gd name="T57" fmla="*/ 158 h 202"/>
                        <a:gd name="T58" fmla="*/ 68 w 558"/>
                        <a:gd name="T59" fmla="*/ 178 h 202"/>
                        <a:gd name="T60" fmla="*/ 70 w 558"/>
                        <a:gd name="T61" fmla="*/ 201 h 202"/>
                        <a:gd name="T62" fmla="*/ 50 w 558"/>
                        <a:gd name="T63" fmla="*/ 196 h 202"/>
                        <a:gd name="T64" fmla="*/ 37 w 558"/>
                        <a:gd name="T65" fmla="*/ 189 h 202"/>
                        <a:gd name="T66" fmla="*/ 21 w 558"/>
                        <a:gd name="T67" fmla="*/ 176 h 202"/>
                        <a:gd name="T68" fmla="*/ 8 w 558"/>
                        <a:gd name="T69" fmla="*/ 158 h 202"/>
                        <a:gd name="T70" fmla="*/ 1 w 558"/>
                        <a:gd name="T71" fmla="*/ 140 h 202"/>
                        <a:gd name="T72" fmla="*/ 0 w 558"/>
                        <a:gd name="T73" fmla="*/ 117 h 202"/>
                        <a:gd name="T74" fmla="*/ 1 w 558"/>
                        <a:gd name="T75" fmla="*/ 96 h 202"/>
                        <a:gd name="T76" fmla="*/ 6 w 558"/>
                        <a:gd name="T77" fmla="*/ 77 h 202"/>
                        <a:gd name="T78" fmla="*/ 14 w 558"/>
                        <a:gd name="T79" fmla="*/ 63 h 202"/>
                        <a:gd name="T80" fmla="*/ 27 w 558"/>
                        <a:gd name="T81" fmla="*/ 51 h 202"/>
                        <a:gd name="T82" fmla="*/ 42 w 558"/>
                        <a:gd name="T83" fmla="*/ 39 h 202"/>
                        <a:gd name="T84" fmla="*/ 60 w 558"/>
                        <a:gd name="T85" fmla="*/ 27 h 202"/>
                        <a:gd name="T86" fmla="*/ 80 w 558"/>
                        <a:gd name="T87" fmla="*/ 17 h 202"/>
                        <a:gd name="T88" fmla="*/ 101 w 558"/>
                        <a:gd name="T89" fmla="*/ 11 h 202"/>
                        <a:gd name="T90" fmla="*/ 123 w 558"/>
                        <a:gd name="T91" fmla="*/ 4 h 202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58"/>
                        <a:gd name="T139" fmla="*/ 0 h 202"/>
                        <a:gd name="T140" fmla="*/ 558 w 558"/>
                        <a:gd name="T141" fmla="*/ 202 h 202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58" h="202">
                          <a:moveTo>
                            <a:pt x="123" y="4"/>
                          </a:moveTo>
                          <a:lnTo>
                            <a:pt x="154" y="0"/>
                          </a:lnTo>
                          <a:lnTo>
                            <a:pt x="197" y="0"/>
                          </a:lnTo>
                          <a:lnTo>
                            <a:pt x="245" y="4"/>
                          </a:lnTo>
                          <a:lnTo>
                            <a:pt x="288" y="12"/>
                          </a:lnTo>
                          <a:lnTo>
                            <a:pt x="331" y="21"/>
                          </a:lnTo>
                          <a:lnTo>
                            <a:pt x="377" y="29"/>
                          </a:lnTo>
                          <a:lnTo>
                            <a:pt x="411" y="35"/>
                          </a:lnTo>
                          <a:lnTo>
                            <a:pt x="436" y="36"/>
                          </a:lnTo>
                          <a:lnTo>
                            <a:pt x="472" y="35"/>
                          </a:lnTo>
                          <a:lnTo>
                            <a:pt x="505" y="33"/>
                          </a:lnTo>
                          <a:lnTo>
                            <a:pt x="527" y="29"/>
                          </a:lnTo>
                          <a:lnTo>
                            <a:pt x="557" y="27"/>
                          </a:lnTo>
                          <a:lnTo>
                            <a:pt x="557" y="45"/>
                          </a:lnTo>
                          <a:lnTo>
                            <a:pt x="528" y="51"/>
                          </a:lnTo>
                          <a:lnTo>
                            <a:pt x="493" y="52"/>
                          </a:lnTo>
                          <a:lnTo>
                            <a:pt x="449" y="53"/>
                          </a:lnTo>
                          <a:lnTo>
                            <a:pt x="400" y="52"/>
                          </a:lnTo>
                          <a:lnTo>
                            <a:pt x="352" y="52"/>
                          </a:lnTo>
                          <a:lnTo>
                            <a:pt x="303" y="51"/>
                          </a:lnTo>
                          <a:lnTo>
                            <a:pt x="255" y="51"/>
                          </a:lnTo>
                          <a:lnTo>
                            <a:pt x="219" y="52"/>
                          </a:lnTo>
                          <a:lnTo>
                            <a:pt x="187" y="59"/>
                          </a:lnTo>
                          <a:lnTo>
                            <a:pt x="157" y="69"/>
                          </a:lnTo>
                          <a:lnTo>
                            <a:pt x="131" y="83"/>
                          </a:lnTo>
                          <a:lnTo>
                            <a:pt x="110" y="99"/>
                          </a:lnTo>
                          <a:lnTo>
                            <a:pt x="91" y="118"/>
                          </a:lnTo>
                          <a:lnTo>
                            <a:pt x="79" y="140"/>
                          </a:lnTo>
                          <a:lnTo>
                            <a:pt x="70" y="158"/>
                          </a:lnTo>
                          <a:lnTo>
                            <a:pt x="68" y="178"/>
                          </a:lnTo>
                          <a:lnTo>
                            <a:pt x="70" y="201"/>
                          </a:lnTo>
                          <a:lnTo>
                            <a:pt x="50" y="196"/>
                          </a:lnTo>
                          <a:lnTo>
                            <a:pt x="37" y="189"/>
                          </a:lnTo>
                          <a:lnTo>
                            <a:pt x="21" y="176"/>
                          </a:lnTo>
                          <a:lnTo>
                            <a:pt x="8" y="158"/>
                          </a:lnTo>
                          <a:lnTo>
                            <a:pt x="1" y="140"/>
                          </a:lnTo>
                          <a:lnTo>
                            <a:pt x="0" y="117"/>
                          </a:lnTo>
                          <a:lnTo>
                            <a:pt x="1" y="96"/>
                          </a:lnTo>
                          <a:lnTo>
                            <a:pt x="6" y="77"/>
                          </a:lnTo>
                          <a:lnTo>
                            <a:pt x="14" y="63"/>
                          </a:lnTo>
                          <a:lnTo>
                            <a:pt x="27" y="51"/>
                          </a:lnTo>
                          <a:lnTo>
                            <a:pt x="42" y="39"/>
                          </a:lnTo>
                          <a:lnTo>
                            <a:pt x="60" y="27"/>
                          </a:lnTo>
                          <a:lnTo>
                            <a:pt x="80" y="17"/>
                          </a:lnTo>
                          <a:lnTo>
                            <a:pt x="101" y="11"/>
                          </a:lnTo>
                          <a:lnTo>
                            <a:pt x="123" y="4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</p:grpSp>
            </p:grpSp>
          </p:grpSp>
          <p:grpSp>
            <p:nvGrpSpPr>
              <p:cNvPr id="22" name="Group 126"/>
              <p:cNvGrpSpPr>
                <a:grpSpLocks/>
              </p:cNvGrpSpPr>
              <p:nvPr/>
            </p:nvGrpSpPr>
            <p:grpSpPr bwMode="auto">
              <a:xfrm>
                <a:off x="258" y="1490"/>
                <a:ext cx="1787" cy="2385"/>
                <a:chOff x="258" y="1490"/>
                <a:chExt cx="1787" cy="2385"/>
              </a:xfrm>
            </p:grpSpPr>
            <p:grpSp>
              <p:nvGrpSpPr>
                <p:cNvPr id="23" name="Group 70"/>
                <p:cNvGrpSpPr>
                  <a:grpSpLocks/>
                </p:cNvGrpSpPr>
                <p:nvPr/>
              </p:nvGrpSpPr>
              <p:grpSpPr bwMode="auto">
                <a:xfrm>
                  <a:off x="562" y="3415"/>
                  <a:ext cx="1145" cy="460"/>
                  <a:chOff x="562" y="3415"/>
                  <a:chExt cx="1145" cy="460"/>
                </a:xfrm>
              </p:grpSpPr>
              <p:sp>
                <p:nvSpPr>
                  <p:cNvPr id="80" name="Freeform 68"/>
                  <p:cNvSpPr>
                    <a:spLocks/>
                  </p:cNvSpPr>
                  <p:nvPr/>
                </p:nvSpPr>
                <p:spPr bwMode="auto">
                  <a:xfrm>
                    <a:off x="1182" y="3460"/>
                    <a:ext cx="525" cy="323"/>
                  </a:xfrm>
                  <a:custGeom>
                    <a:avLst/>
                    <a:gdLst>
                      <a:gd name="T0" fmla="*/ 67 w 525"/>
                      <a:gd name="T1" fmla="*/ 11 h 323"/>
                      <a:gd name="T2" fmla="*/ 53 w 525"/>
                      <a:gd name="T3" fmla="*/ 23 h 323"/>
                      <a:gd name="T4" fmla="*/ 40 w 525"/>
                      <a:gd name="T5" fmla="*/ 41 h 323"/>
                      <a:gd name="T6" fmla="*/ 24 w 525"/>
                      <a:gd name="T7" fmla="*/ 67 h 323"/>
                      <a:gd name="T8" fmla="*/ 13 w 525"/>
                      <a:gd name="T9" fmla="*/ 90 h 323"/>
                      <a:gd name="T10" fmla="*/ 5 w 525"/>
                      <a:gd name="T11" fmla="*/ 118 h 323"/>
                      <a:gd name="T12" fmla="*/ 0 w 525"/>
                      <a:gd name="T13" fmla="*/ 152 h 323"/>
                      <a:gd name="T14" fmla="*/ 5 w 525"/>
                      <a:gd name="T15" fmla="*/ 184 h 323"/>
                      <a:gd name="T16" fmla="*/ 17 w 525"/>
                      <a:gd name="T17" fmla="*/ 220 h 323"/>
                      <a:gd name="T18" fmla="*/ 30 w 525"/>
                      <a:gd name="T19" fmla="*/ 226 h 323"/>
                      <a:gd name="T20" fmla="*/ 62 w 525"/>
                      <a:gd name="T21" fmla="*/ 225 h 323"/>
                      <a:gd name="T22" fmla="*/ 67 w 525"/>
                      <a:gd name="T23" fmla="*/ 246 h 323"/>
                      <a:gd name="T24" fmla="*/ 77 w 525"/>
                      <a:gd name="T25" fmla="*/ 274 h 323"/>
                      <a:gd name="T26" fmla="*/ 92 w 525"/>
                      <a:gd name="T27" fmla="*/ 285 h 323"/>
                      <a:gd name="T28" fmla="*/ 120 w 525"/>
                      <a:gd name="T29" fmla="*/ 299 h 323"/>
                      <a:gd name="T30" fmla="*/ 150 w 525"/>
                      <a:gd name="T31" fmla="*/ 310 h 323"/>
                      <a:gd name="T32" fmla="*/ 186 w 525"/>
                      <a:gd name="T33" fmla="*/ 318 h 323"/>
                      <a:gd name="T34" fmla="*/ 220 w 525"/>
                      <a:gd name="T35" fmla="*/ 322 h 323"/>
                      <a:gd name="T36" fmla="*/ 257 w 525"/>
                      <a:gd name="T37" fmla="*/ 321 h 323"/>
                      <a:gd name="T38" fmla="*/ 295 w 525"/>
                      <a:gd name="T39" fmla="*/ 317 h 323"/>
                      <a:gd name="T40" fmla="*/ 331 w 525"/>
                      <a:gd name="T41" fmla="*/ 310 h 323"/>
                      <a:gd name="T42" fmla="*/ 372 w 525"/>
                      <a:gd name="T43" fmla="*/ 299 h 323"/>
                      <a:gd name="T44" fmla="*/ 410 w 525"/>
                      <a:gd name="T45" fmla="*/ 286 h 323"/>
                      <a:gd name="T46" fmla="*/ 440 w 525"/>
                      <a:gd name="T47" fmla="*/ 270 h 323"/>
                      <a:gd name="T48" fmla="*/ 467 w 525"/>
                      <a:gd name="T49" fmla="*/ 253 h 323"/>
                      <a:gd name="T50" fmla="*/ 495 w 525"/>
                      <a:gd name="T51" fmla="*/ 229 h 323"/>
                      <a:gd name="T52" fmla="*/ 509 w 525"/>
                      <a:gd name="T53" fmla="*/ 209 h 323"/>
                      <a:gd name="T54" fmla="*/ 519 w 525"/>
                      <a:gd name="T55" fmla="*/ 188 h 323"/>
                      <a:gd name="T56" fmla="*/ 524 w 525"/>
                      <a:gd name="T57" fmla="*/ 172 h 323"/>
                      <a:gd name="T58" fmla="*/ 522 w 525"/>
                      <a:gd name="T59" fmla="*/ 150 h 323"/>
                      <a:gd name="T60" fmla="*/ 514 w 525"/>
                      <a:gd name="T61" fmla="*/ 130 h 323"/>
                      <a:gd name="T62" fmla="*/ 505 w 525"/>
                      <a:gd name="T63" fmla="*/ 116 h 323"/>
                      <a:gd name="T64" fmla="*/ 491 w 525"/>
                      <a:gd name="T65" fmla="*/ 106 h 323"/>
                      <a:gd name="T66" fmla="*/ 475 w 525"/>
                      <a:gd name="T67" fmla="*/ 100 h 323"/>
                      <a:gd name="T68" fmla="*/ 445 w 525"/>
                      <a:gd name="T69" fmla="*/ 89 h 323"/>
                      <a:gd name="T70" fmla="*/ 395 w 525"/>
                      <a:gd name="T71" fmla="*/ 72 h 323"/>
                      <a:gd name="T72" fmla="*/ 345 w 525"/>
                      <a:gd name="T73" fmla="*/ 55 h 323"/>
                      <a:gd name="T74" fmla="*/ 296 w 525"/>
                      <a:gd name="T75" fmla="*/ 41 h 323"/>
                      <a:gd name="T76" fmla="*/ 268 w 525"/>
                      <a:gd name="T77" fmla="*/ 35 h 323"/>
                      <a:gd name="T78" fmla="*/ 257 w 525"/>
                      <a:gd name="T79" fmla="*/ 23 h 323"/>
                      <a:gd name="T80" fmla="*/ 228 w 525"/>
                      <a:gd name="T81" fmla="*/ 0 h 323"/>
                      <a:gd name="T82" fmla="*/ 67 w 525"/>
                      <a:gd name="T83" fmla="*/ 11 h 32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5"/>
                      <a:gd name="T127" fmla="*/ 0 h 323"/>
                      <a:gd name="T128" fmla="*/ 525 w 525"/>
                      <a:gd name="T129" fmla="*/ 323 h 32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5" h="323">
                        <a:moveTo>
                          <a:pt x="67" y="11"/>
                        </a:moveTo>
                        <a:lnTo>
                          <a:pt x="53" y="23"/>
                        </a:lnTo>
                        <a:lnTo>
                          <a:pt x="40" y="41"/>
                        </a:lnTo>
                        <a:lnTo>
                          <a:pt x="24" y="67"/>
                        </a:lnTo>
                        <a:lnTo>
                          <a:pt x="13" y="90"/>
                        </a:lnTo>
                        <a:lnTo>
                          <a:pt x="5" y="118"/>
                        </a:lnTo>
                        <a:lnTo>
                          <a:pt x="0" y="152"/>
                        </a:lnTo>
                        <a:lnTo>
                          <a:pt x="5" y="184"/>
                        </a:lnTo>
                        <a:lnTo>
                          <a:pt x="17" y="220"/>
                        </a:lnTo>
                        <a:lnTo>
                          <a:pt x="30" y="226"/>
                        </a:lnTo>
                        <a:lnTo>
                          <a:pt x="62" y="225"/>
                        </a:lnTo>
                        <a:lnTo>
                          <a:pt x="67" y="246"/>
                        </a:lnTo>
                        <a:lnTo>
                          <a:pt x="77" y="274"/>
                        </a:lnTo>
                        <a:lnTo>
                          <a:pt x="92" y="285"/>
                        </a:lnTo>
                        <a:lnTo>
                          <a:pt x="120" y="299"/>
                        </a:lnTo>
                        <a:lnTo>
                          <a:pt x="150" y="310"/>
                        </a:lnTo>
                        <a:lnTo>
                          <a:pt x="186" y="318"/>
                        </a:lnTo>
                        <a:lnTo>
                          <a:pt x="220" y="322"/>
                        </a:lnTo>
                        <a:lnTo>
                          <a:pt x="257" y="321"/>
                        </a:lnTo>
                        <a:lnTo>
                          <a:pt x="295" y="317"/>
                        </a:lnTo>
                        <a:lnTo>
                          <a:pt x="331" y="310"/>
                        </a:lnTo>
                        <a:lnTo>
                          <a:pt x="372" y="299"/>
                        </a:lnTo>
                        <a:lnTo>
                          <a:pt x="410" y="286"/>
                        </a:lnTo>
                        <a:lnTo>
                          <a:pt x="440" y="270"/>
                        </a:lnTo>
                        <a:lnTo>
                          <a:pt x="467" y="253"/>
                        </a:lnTo>
                        <a:lnTo>
                          <a:pt x="495" y="229"/>
                        </a:lnTo>
                        <a:lnTo>
                          <a:pt x="509" y="209"/>
                        </a:lnTo>
                        <a:lnTo>
                          <a:pt x="519" y="188"/>
                        </a:lnTo>
                        <a:lnTo>
                          <a:pt x="524" y="172"/>
                        </a:lnTo>
                        <a:lnTo>
                          <a:pt x="522" y="150"/>
                        </a:lnTo>
                        <a:lnTo>
                          <a:pt x="514" y="130"/>
                        </a:lnTo>
                        <a:lnTo>
                          <a:pt x="505" y="116"/>
                        </a:lnTo>
                        <a:lnTo>
                          <a:pt x="491" y="106"/>
                        </a:lnTo>
                        <a:lnTo>
                          <a:pt x="475" y="100"/>
                        </a:lnTo>
                        <a:lnTo>
                          <a:pt x="445" y="89"/>
                        </a:lnTo>
                        <a:lnTo>
                          <a:pt x="395" y="72"/>
                        </a:lnTo>
                        <a:lnTo>
                          <a:pt x="345" y="55"/>
                        </a:lnTo>
                        <a:lnTo>
                          <a:pt x="296" y="41"/>
                        </a:lnTo>
                        <a:lnTo>
                          <a:pt x="268" y="35"/>
                        </a:lnTo>
                        <a:lnTo>
                          <a:pt x="257" y="23"/>
                        </a:lnTo>
                        <a:lnTo>
                          <a:pt x="228" y="0"/>
                        </a:lnTo>
                        <a:lnTo>
                          <a:pt x="67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  <p:sp>
                <p:nvSpPr>
                  <p:cNvPr id="81" name="Freeform 69"/>
                  <p:cNvSpPr>
                    <a:spLocks/>
                  </p:cNvSpPr>
                  <p:nvPr/>
                </p:nvSpPr>
                <p:spPr bwMode="auto">
                  <a:xfrm>
                    <a:off x="562" y="3415"/>
                    <a:ext cx="542" cy="460"/>
                  </a:xfrm>
                  <a:custGeom>
                    <a:avLst/>
                    <a:gdLst>
                      <a:gd name="T0" fmla="*/ 326 w 542"/>
                      <a:gd name="T1" fmla="*/ 4 h 460"/>
                      <a:gd name="T2" fmla="*/ 302 w 542"/>
                      <a:gd name="T3" fmla="*/ 23 h 460"/>
                      <a:gd name="T4" fmla="*/ 267 w 542"/>
                      <a:gd name="T5" fmla="*/ 45 h 460"/>
                      <a:gd name="T6" fmla="*/ 233 w 542"/>
                      <a:gd name="T7" fmla="*/ 71 h 460"/>
                      <a:gd name="T8" fmla="*/ 209 w 542"/>
                      <a:gd name="T9" fmla="*/ 89 h 460"/>
                      <a:gd name="T10" fmla="*/ 183 w 542"/>
                      <a:gd name="T11" fmla="*/ 109 h 460"/>
                      <a:gd name="T12" fmla="*/ 160 w 542"/>
                      <a:gd name="T13" fmla="*/ 125 h 460"/>
                      <a:gd name="T14" fmla="*/ 134 w 542"/>
                      <a:gd name="T15" fmla="*/ 146 h 460"/>
                      <a:gd name="T16" fmla="*/ 98 w 542"/>
                      <a:gd name="T17" fmla="*/ 172 h 460"/>
                      <a:gd name="T18" fmla="*/ 59 w 542"/>
                      <a:gd name="T19" fmla="*/ 196 h 460"/>
                      <a:gd name="T20" fmla="*/ 46 w 542"/>
                      <a:gd name="T21" fmla="*/ 206 h 460"/>
                      <a:gd name="T22" fmla="*/ 31 w 542"/>
                      <a:gd name="T23" fmla="*/ 229 h 460"/>
                      <a:gd name="T24" fmla="*/ 20 w 542"/>
                      <a:gd name="T25" fmla="*/ 253 h 460"/>
                      <a:gd name="T26" fmla="*/ 9 w 542"/>
                      <a:gd name="T27" fmla="*/ 285 h 460"/>
                      <a:gd name="T28" fmla="*/ 2 w 542"/>
                      <a:gd name="T29" fmla="*/ 313 h 460"/>
                      <a:gd name="T30" fmla="*/ 0 w 542"/>
                      <a:gd name="T31" fmla="*/ 342 h 460"/>
                      <a:gd name="T32" fmla="*/ 0 w 542"/>
                      <a:gd name="T33" fmla="*/ 374 h 460"/>
                      <a:gd name="T34" fmla="*/ 2 w 542"/>
                      <a:gd name="T35" fmla="*/ 403 h 460"/>
                      <a:gd name="T36" fmla="*/ 10 w 542"/>
                      <a:gd name="T37" fmla="*/ 431 h 460"/>
                      <a:gd name="T38" fmla="*/ 16 w 542"/>
                      <a:gd name="T39" fmla="*/ 439 h 460"/>
                      <a:gd name="T40" fmla="*/ 33 w 542"/>
                      <a:gd name="T41" fmla="*/ 450 h 460"/>
                      <a:gd name="T42" fmla="*/ 57 w 542"/>
                      <a:gd name="T43" fmla="*/ 456 h 460"/>
                      <a:gd name="T44" fmla="*/ 93 w 542"/>
                      <a:gd name="T45" fmla="*/ 459 h 460"/>
                      <a:gd name="T46" fmla="*/ 131 w 542"/>
                      <a:gd name="T47" fmla="*/ 458 h 460"/>
                      <a:gd name="T48" fmla="*/ 175 w 542"/>
                      <a:gd name="T49" fmla="*/ 452 h 460"/>
                      <a:gd name="T50" fmla="*/ 214 w 542"/>
                      <a:gd name="T51" fmla="*/ 447 h 460"/>
                      <a:gd name="T52" fmla="*/ 253 w 542"/>
                      <a:gd name="T53" fmla="*/ 439 h 460"/>
                      <a:gd name="T54" fmla="*/ 293 w 542"/>
                      <a:gd name="T55" fmla="*/ 428 h 460"/>
                      <a:gd name="T56" fmla="*/ 331 w 542"/>
                      <a:gd name="T57" fmla="*/ 416 h 460"/>
                      <a:gd name="T58" fmla="*/ 359 w 542"/>
                      <a:gd name="T59" fmla="*/ 395 h 460"/>
                      <a:gd name="T60" fmla="*/ 384 w 542"/>
                      <a:gd name="T61" fmla="*/ 358 h 460"/>
                      <a:gd name="T62" fmla="*/ 404 w 542"/>
                      <a:gd name="T63" fmla="*/ 321 h 460"/>
                      <a:gd name="T64" fmla="*/ 421 w 542"/>
                      <a:gd name="T65" fmla="*/ 285 h 460"/>
                      <a:gd name="T66" fmla="*/ 441 w 542"/>
                      <a:gd name="T67" fmla="*/ 254 h 460"/>
                      <a:gd name="T68" fmla="*/ 459 w 542"/>
                      <a:gd name="T69" fmla="*/ 229 h 460"/>
                      <a:gd name="T70" fmla="*/ 483 w 542"/>
                      <a:gd name="T71" fmla="*/ 217 h 460"/>
                      <a:gd name="T72" fmla="*/ 508 w 542"/>
                      <a:gd name="T73" fmla="*/ 197 h 460"/>
                      <a:gd name="T74" fmla="*/ 529 w 542"/>
                      <a:gd name="T75" fmla="*/ 181 h 460"/>
                      <a:gd name="T76" fmla="*/ 536 w 542"/>
                      <a:gd name="T77" fmla="*/ 152 h 460"/>
                      <a:gd name="T78" fmla="*/ 540 w 542"/>
                      <a:gd name="T79" fmla="*/ 121 h 460"/>
                      <a:gd name="T80" fmla="*/ 541 w 542"/>
                      <a:gd name="T81" fmla="*/ 96 h 460"/>
                      <a:gd name="T82" fmla="*/ 534 w 542"/>
                      <a:gd name="T83" fmla="*/ 72 h 460"/>
                      <a:gd name="T84" fmla="*/ 521 w 542"/>
                      <a:gd name="T85" fmla="*/ 52 h 460"/>
                      <a:gd name="T86" fmla="*/ 510 w 542"/>
                      <a:gd name="T87" fmla="*/ 35 h 460"/>
                      <a:gd name="T88" fmla="*/ 495 w 542"/>
                      <a:gd name="T89" fmla="*/ 20 h 460"/>
                      <a:gd name="T90" fmla="*/ 468 w 542"/>
                      <a:gd name="T91" fmla="*/ 0 h 460"/>
                      <a:gd name="T92" fmla="*/ 326 w 542"/>
                      <a:gd name="T93" fmla="*/ 4 h 46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42"/>
                      <a:gd name="T142" fmla="*/ 0 h 460"/>
                      <a:gd name="T143" fmla="*/ 542 w 542"/>
                      <a:gd name="T144" fmla="*/ 460 h 46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42" h="460">
                        <a:moveTo>
                          <a:pt x="326" y="4"/>
                        </a:moveTo>
                        <a:lnTo>
                          <a:pt x="302" y="23"/>
                        </a:lnTo>
                        <a:lnTo>
                          <a:pt x="267" y="45"/>
                        </a:lnTo>
                        <a:lnTo>
                          <a:pt x="233" y="71"/>
                        </a:lnTo>
                        <a:lnTo>
                          <a:pt x="209" y="89"/>
                        </a:lnTo>
                        <a:lnTo>
                          <a:pt x="183" y="109"/>
                        </a:lnTo>
                        <a:lnTo>
                          <a:pt x="160" y="125"/>
                        </a:lnTo>
                        <a:lnTo>
                          <a:pt x="134" y="146"/>
                        </a:lnTo>
                        <a:lnTo>
                          <a:pt x="98" y="172"/>
                        </a:lnTo>
                        <a:lnTo>
                          <a:pt x="59" y="196"/>
                        </a:lnTo>
                        <a:lnTo>
                          <a:pt x="46" y="206"/>
                        </a:lnTo>
                        <a:lnTo>
                          <a:pt x="31" y="229"/>
                        </a:lnTo>
                        <a:lnTo>
                          <a:pt x="20" y="253"/>
                        </a:lnTo>
                        <a:lnTo>
                          <a:pt x="9" y="285"/>
                        </a:lnTo>
                        <a:lnTo>
                          <a:pt x="2" y="313"/>
                        </a:lnTo>
                        <a:lnTo>
                          <a:pt x="0" y="342"/>
                        </a:lnTo>
                        <a:lnTo>
                          <a:pt x="0" y="374"/>
                        </a:lnTo>
                        <a:lnTo>
                          <a:pt x="2" y="403"/>
                        </a:lnTo>
                        <a:lnTo>
                          <a:pt x="10" y="431"/>
                        </a:lnTo>
                        <a:lnTo>
                          <a:pt x="16" y="439"/>
                        </a:lnTo>
                        <a:lnTo>
                          <a:pt x="33" y="450"/>
                        </a:lnTo>
                        <a:lnTo>
                          <a:pt x="57" y="456"/>
                        </a:lnTo>
                        <a:lnTo>
                          <a:pt x="93" y="459"/>
                        </a:lnTo>
                        <a:lnTo>
                          <a:pt x="131" y="458"/>
                        </a:lnTo>
                        <a:lnTo>
                          <a:pt x="175" y="452"/>
                        </a:lnTo>
                        <a:lnTo>
                          <a:pt x="214" y="447"/>
                        </a:lnTo>
                        <a:lnTo>
                          <a:pt x="253" y="439"/>
                        </a:lnTo>
                        <a:lnTo>
                          <a:pt x="293" y="428"/>
                        </a:lnTo>
                        <a:lnTo>
                          <a:pt x="331" y="416"/>
                        </a:lnTo>
                        <a:lnTo>
                          <a:pt x="359" y="395"/>
                        </a:lnTo>
                        <a:lnTo>
                          <a:pt x="384" y="358"/>
                        </a:lnTo>
                        <a:lnTo>
                          <a:pt x="404" y="321"/>
                        </a:lnTo>
                        <a:lnTo>
                          <a:pt x="421" y="285"/>
                        </a:lnTo>
                        <a:lnTo>
                          <a:pt x="441" y="254"/>
                        </a:lnTo>
                        <a:lnTo>
                          <a:pt x="459" y="229"/>
                        </a:lnTo>
                        <a:lnTo>
                          <a:pt x="483" y="217"/>
                        </a:lnTo>
                        <a:lnTo>
                          <a:pt x="508" y="197"/>
                        </a:lnTo>
                        <a:lnTo>
                          <a:pt x="529" y="181"/>
                        </a:lnTo>
                        <a:lnTo>
                          <a:pt x="536" y="152"/>
                        </a:lnTo>
                        <a:lnTo>
                          <a:pt x="540" y="121"/>
                        </a:lnTo>
                        <a:lnTo>
                          <a:pt x="541" y="96"/>
                        </a:lnTo>
                        <a:lnTo>
                          <a:pt x="534" y="72"/>
                        </a:lnTo>
                        <a:lnTo>
                          <a:pt x="521" y="52"/>
                        </a:lnTo>
                        <a:lnTo>
                          <a:pt x="510" y="35"/>
                        </a:lnTo>
                        <a:lnTo>
                          <a:pt x="495" y="20"/>
                        </a:lnTo>
                        <a:lnTo>
                          <a:pt x="468" y="0"/>
                        </a:lnTo>
                        <a:lnTo>
                          <a:pt x="326" y="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24" name="Group 125"/>
                <p:cNvGrpSpPr>
                  <a:grpSpLocks/>
                </p:cNvGrpSpPr>
                <p:nvPr/>
              </p:nvGrpSpPr>
              <p:grpSpPr bwMode="auto">
                <a:xfrm>
                  <a:off x="258" y="1490"/>
                  <a:ext cx="1787" cy="2022"/>
                  <a:chOff x="258" y="1490"/>
                  <a:chExt cx="1787" cy="2022"/>
                </a:xfrm>
              </p:grpSpPr>
              <p:grpSp>
                <p:nvGrpSpPr>
                  <p:cNvPr id="2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58" y="1490"/>
                    <a:ext cx="1787" cy="2022"/>
                    <a:chOff x="258" y="1490"/>
                    <a:chExt cx="1787" cy="2022"/>
                  </a:xfrm>
                </p:grpSpPr>
                <p:grpSp>
                  <p:nvGrpSpPr>
                    <p:cNvPr id="5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1" y="1490"/>
                      <a:ext cx="434" cy="424"/>
                      <a:chOff x="1611" y="1490"/>
                      <a:chExt cx="434" cy="424"/>
                    </a:xfrm>
                  </p:grpSpPr>
                  <p:sp>
                    <p:nvSpPr>
                      <p:cNvPr id="77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490"/>
                        <a:ext cx="434" cy="424"/>
                      </a:xfrm>
                      <a:custGeom>
                        <a:avLst/>
                        <a:gdLst>
                          <a:gd name="T0" fmla="*/ 20 w 434"/>
                          <a:gd name="T1" fmla="*/ 257 h 424"/>
                          <a:gd name="T2" fmla="*/ 72 w 434"/>
                          <a:gd name="T3" fmla="*/ 233 h 424"/>
                          <a:gd name="T4" fmla="*/ 84 w 434"/>
                          <a:gd name="T5" fmla="*/ 177 h 424"/>
                          <a:gd name="T6" fmla="*/ 100 w 434"/>
                          <a:gd name="T7" fmla="*/ 126 h 424"/>
                          <a:gd name="T8" fmla="*/ 129 w 434"/>
                          <a:gd name="T9" fmla="*/ 89 h 424"/>
                          <a:gd name="T10" fmla="*/ 158 w 434"/>
                          <a:gd name="T11" fmla="*/ 69 h 424"/>
                          <a:gd name="T12" fmla="*/ 207 w 434"/>
                          <a:gd name="T13" fmla="*/ 59 h 424"/>
                          <a:gd name="T14" fmla="*/ 243 w 434"/>
                          <a:gd name="T15" fmla="*/ 40 h 424"/>
                          <a:gd name="T16" fmla="*/ 269 w 434"/>
                          <a:gd name="T17" fmla="*/ 11 h 424"/>
                          <a:gd name="T18" fmla="*/ 318 w 434"/>
                          <a:gd name="T19" fmla="*/ 0 h 424"/>
                          <a:gd name="T20" fmla="*/ 339 w 434"/>
                          <a:gd name="T21" fmla="*/ 8 h 424"/>
                          <a:gd name="T22" fmla="*/ 348 w 434"/>
                          <a:gd name="T23" fmla="*/ 25 h 424"/>
                          <a:gd name="T24" fmla="*/ 342 w 434"/>
                          <a:gd name="T25" fmla="*/ 53 h 424"/>
                          <a:gd name="T26" fmla="*/ 324 w 434"/>
                          <a:gd name="T27" fmla="*/ 72 h 424"/>
                          <a:gd name="T28" fmla="*/ 295 w 434"/>
                          <a:gd name="T29" fmla="*/ 89 h 424"/>
                          <a:gd name="T30" fmla="*/ 311 w 434"/>
                          <a:gd name="T31" fmla="*/ 108 h 424"/>
                          <a:gd name="T32" fmla="*/ 342 w 434"/>
                          <a:gd name="T33" fmla="*/ 120 h 424"/>
                          <a:gd name="T34" fmla="*/ 366 w 434"/>
                          <a:gd name="T35" fmla="*/ 144 h 424"/>
                          <a:gd name="T36" fmla="*/ 368 w 434"/>
                          <a:gd name="T37" fmla="*/ 189 h 424"/>
                          <a:gd name="T38" fmla="*/ 412 w 434"/>
                          <a:gd name="T39" fmla="*/ 196 h 424"/>
                          <a:gd name="T40" fmla="*/ 431 w 434"/>
                          <a:gd name="T41" fmla="*/ 245 h 424"/>
                          <a:gd name="T42" fmla="*/ 432 w 434"/>
                          <a:gd name="T43" fmla="*/ 305 h 424"/>
                          <a:gd name="T44" fmla="*/ 418 w 434"/>
                          <a:gd name="T45" fmla="*/ 367 h 424"/>
                          <a:gd name="T46" fmla="*/ 402 w 434"/>
                          <a:gd name="T47" fmla="*/ 416 h 424"/>
                          <a:gd name="T48" fmla="*/ 349 w 434"/>
                          <a:gd name="T49" fmla="*/ 423 h 424"/>
                          <a:gd name="T50" fmla="*/ 311 w 434"/>
                          <a:gd name="T51" fmla="*/ 411 h 424"/>
                          <a:gd name="T52" fmla="*/ 266 w 434"/>
                          <a:gd name="T53" fmla="*/ 407 h 424"/>
                          <a:gd name="T54" fmla="*/ 221 w 434"/>
                          <a:gd name="T55" fmla="*/ 416 h 424"/>
                          <a:gd name="T56" fmla="*/ 175 w 434"/>
                          <a:gd name="T57" fmla="*/ 406 h 424"/>
                          <a:gd name="T58" fmla="*/ 135 w 434"/>
                          <a:gd name="T59" fmla="*/ 382 h 424"/>
                          <a:gd name="T60" fmla="*/ 104 w 434"/>
                          <a:gd name="T61" fmla="*/ 383 h 424"/>
                          <a:gd name="T62" fmla="*/ 68 w 434"/>
                          <a:gd name="T63" fmla="*/ 403 h 424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434"/>
                          <a:gd name="T97" fmla="*/ 0 h 424"/>
                          <a:gd name="T98" fmla="*/ 434 w 434"/>
                          <a:gd name="T99" fmla="*/ 424 h 424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434" h="424">
                            <a:moveTo>
                              <a:pt x="0" y="270"/>
                            </a:moveTo>
                            <a:lnTo>
                              <a:pt x="20" y="257"/>
                            </a:lnTo>
                            <a:lnTo>
                              <a:pt x="44" y="245"/>
                            </a:lnTo>
                            <a:lnTo>
                              <a:pt x="72" y="233"/>
                            </a:lnTo>
                            <a:lnTo>
                              <a:pt x="77" y="206"/>
                            </a:lnTo>
                            <a:lnTo>
                              <a:pt x="84" y="177"/>
                            </a:lnTo>
                            <a:lnTo>
                              <a:pt x="89" y="153"/>
                            </a:lnTo>
                            <a:lnTo>
                              <a:pt x="100" y="126"/>
                            </a:lnTo>
                            <a:lnTo>
                              <a:pt x="115" y="102"/>
                            </a:lnTo>
                            <a:lnTo>
                              <a:pt x="129" y="89"/>
                            </a:lnTo>
                            <a:lnTo>
                              <a:pt x="142" y="77"/>
                            </a:lnTo>
                            <a:lnTo>
                              <a:pt x="158" y="69"/>
                            </a:lnTo>
                            <a:lnTo>
                              <a:pt x="179" y="61"/>
                            </a:lnTo>
                            <a:lnTo>
                              <a:pt x="207" y="59"/>
                            </a:lnTo>
                            <a:lnTo>
                              <a:pt x="238" y="61"/>
                            </a:lnTo>
                            <a:lnTo>
                              <a:pt x="243" y="40"/>
                            </a:lnTo>
                            <a:lnTo>
                              <a:pt x="250" y="17"/>
                            </a:lnTo>
                            <a:lnTo>
                              <a:pt x="269" y="11"/>
                            </a:lnTo>
                            <a:lnTo>
                              <a:pt x="291" y="5"/>
                            </a:lnTo>
                            <a:lnTo>
                              <a:pt x="318" y="0"/>
                            </a:lnTo>
                            <a:lnTo>
                              <a:pt x="329" y="4"/>
                            </a:lnTo>
                            <a:lnTo>
                              <a:pt x="339" y="8"/>
                            </a:lnTo>
                            <a:lnTo>
                              <a:pt x="345" y="16"/>
                            </a:lnTo>
                            <a:lnTo>
                              <a:pt x="348" y="25"/>
                            </a:lnTo>
                            <a:lnTo>
                              <a:pt x="347" y="40"/>
                            </a:lnTo>
                            <a:lnTo>
                              <a:pt x="342" y="53"/>
                            </a:lnTo>
                            <a:lnTo>
                              <a:pt x="333" y="65"/>
                            </a:lnTo>
                            <a:lnTo>
                              <a:pt x="324" y="72"/>
                            </a:lnTo>
                            <a:lnTo>
                              <a:pt x="309" y="82"/>
                            </a:lnTo>
                            <a:lnTo>
                              <a:pt x="295" y="89"/>
                            </a:lnTo>
                            <a:lnTo>
                              <a:pt x="296" y="105"/>
                            </a:lnTo>
                            <a:lnTo>
                              <a:pt x="311" y="108"/>
                            </a:lnTo>
                            <a:lnTo>
                              <a:pt x="327" y="113"/>
                            </a:lnTo>
                            <a:lnTo>
                              <a:pt x="342" y="120"/>
                            </a:lnTo>
                            <a:lnTo>
                              <a:pt x="355" y="130"/>
                            </a:lnTo>
                            <a:lnTo>
                              <a:pt x="366" y="144"/>
                            </a:lnTo>
                            <a:lnTo>
                              <a:pt x="370" y="166"/>
                            </a:lnTo>
                            <a:lnTo>
                              <a:pt x="368" y="189"/>
                            </a:lnTo>
                            <a:lnTo>
                              <a:pt x="389" y="190"/>
                            </a:lnTo>
                            <a:lnTo>
                              <a:pt x="412" y="196"/>
                            </a:lnTo>
                            <a:lnTo>
                              <a:pt x="423" y="213"/>
                            </a:lnTo>
                            <a:lnTo>
                              <a:pt x="431" y="245"/>
                            </a:lnTo>
                            <a:lnTo>
                              <a:pt x="433" y="275"/>
                            </a:lnTo>
                            <a:lnTo>
                              <a:pt x="432" y="305"/>
                            </a:lnTo>
                            <a:lnTo>
                              <a:pt x="427" y="334"/>
                            </a:lnTo>
                            <a:lnTo>
                              <a:pt x="418" y="367"/>
                            </a:lnTo>
                            <a:lnTo>
                              <a:pt x="410" y="392"/>
                            </a:lnTo>
                            <a:lnTo>
                              <a:pt x="402" y="416"/>
                            </a:lnTo>
                            <a:lnTo>
                              <a:pt x="374" y="422"/>
                            </a:lnTo>
                            <a:lnTo>
                              <a:pt x="349" y="423"/>
                            </a:lnTo>
                            <a:lnTo>
                              <a:pt x="332" y="419"/>
                            </a:lnTo>
                            <a:lnTo>
                              <a:pt x="311" y="411"/>
                            </a:lnTo>
                            <a:lnTo>
                              <a:pt x="290" y="404"/>
                            </a:lnTo>
                            <a:lnTo>
                              <a:pt x="266" y="407"/>
                            </a:lnTo>
                            <a:lnTo>
                              <a:pt x="248" y="412"/>
                            </a:lnTo>
                            <a:lnTo>
                              <a:pt x="221" y="416"/>
                            </a:lnTo>
                            <a:lnTo>
                              <a:pt x="197" y="412"/>
                            </a:lnTo>
                            <a:lnTo>
                              <a:pt x="175" y="406"/>
                            </a:lnTo>
                            <a:lnTo>
                              <a:pt x="151" y="394"/>
                            </a:lnTo>
                            <a:lnTo>
                              <a:pt x="135" y="382"/>
                            </a:lnTo>
                            <a:lnTo>
                              <a:pt x="118" y="371"/>
                            </a:lnTo>
                            <a:lnTo>
                              <a:pt x="104" y="383"/>
                            </a:lnTo>
                            <a:lnTo>
                              <a:pt x="89" y="394"/>
                            </a:lnTo>
                            <a:lnTo>
                              <a:pt x="68" y="403"/>
                            </a:lnTo>
                            <a:lnTo>
                              <a:pt x="0" y="27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8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3" y="1639"/>
                        <a:ext cx="71" cy="106"/>
                      </a:xfrm>
                      <a:custGeom>
                        <a:avLst/>
                        <a:gdLst>
                          <a:gd name="T0" fmla="*/ 0 w 71"/>
                          <a:gd name="T1" fmla="*/ 105 h 106"/>
                          <a:gd name="T2" fmla="*/ 29 w 71"/>
                          <a:gd name="T3" fmla="*/ 31 h 106"/>
                          <a:gd name="T4" fmla="*/ 70 w 71"/>
                          <a:gd name="T5" fmla="*/ 0 h 106"/>
                          <a:gd name="T6" fmla="*/ 0 60000 65536"/>
                          <a:gd name="T7" fmla="*/ 0 60000 65536"/>
                          <a:gd name="T8" fmla="*/ 0 60000 65536"/>
                          <a:gd name="T9" fmla="*/ 0 w 71"/>
                          <a:gd name="T10" fmla="*/ 0 h 106"/>
                          <a:gd name="T11" fmla="*/ 71 w 71"/>
                          <a:gd name="T12" fmla="*/ 106 h 10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1" h="106">
                            <a:moveTo>
                              <a:pt x="0" y="105"/>
                            </a:moveTo>
                            <a:lnTo>
                              <a:pt x="29" y="31"/>
                            </a:lnTo>
                            <a:lnTo>
                              <a:pt x="7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9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2" y="1676"/>
                        <a:ext cx="93" cy="90"/>
                      </a:xfrm>
                      <a:custGeom>
                        <a:avLst/>
                        <a:gdLst>
                          <a:gd name="T0" fmla="*/ 0 w 93"/>
                          <a:gd name="T1" fmla="*/ 89 h 90"/>
                          <a:gd name="T2" fmla="*/ 36 w 93"/>
                          <a:gd name="T3" fmla="*/ 24 h 90"/>
                          <a:gd name="T4" fmla="*/ 92 w 93"/>
                          <a:gd name="T5" fmla="*/ 0 h 90"/>
                          <a:gd name="T6" fmla="*/ 0 60000 65536"/>
                          <a:gd name="T7" fmla="*/ 0 60000 65536"/>
                          <a:gd name="T8" fmla="*/ 0 60000 65536"/>
                          <a:gd name="T9" fmla="*/ 0 w 93"/>
                          <a:gd name="T10" fmla="*/ 0 h 90"/>
                          <a:gd name="T11" fmla="*/ 93 w 93"/>
                          <a:gd name="T12" fmla="*/ 90 h 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3" h="90">
                            <a:moveTo>
                              <a:pt x="0" y="89"/>
                            </a:moveTo>
                            <a:lnTo>
                              <a:pt x="36" y="24"/>
                            </a:lnTo>
                            <a:lnTo>
                              <a:pt x="92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54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" y="1748"/>
                      <a:ext cx="1437" cy="1764"/>
                      <a:chOff x="258" y="1748"/>
                      <a:chExt cx="1437" cy="1764"/>
                    </a:xfrm>
                  </p:grpSpPr>
                  <p:grpSp>
                    <p:nvGrpSpPr>
                      <p:cNvPr id="55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" y="1748"/>
                        <a:ext cx="1437" cy="1764"/>
                        <a:chOff x="258" y="1748"/>
                        <a:chExt cx="1437" cy="1764"/>
                      </a:xfrm>
                    </p:grpSpPr>
                    <p:grpSp>
                      <p:nvGrpSpPr>
                        <p:cNvPr id="61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8" y="2067"/>
                          <a:ext cx="812" cy="712"/>
                          <a:chOff x="258" y="2067"/>
                          <a:chExt cx="812" cy="712"/>
                        </a:xfrm>
                      </p:grpSpPr>
                      <p:sp>
                        <p:nvSpPr>
                          <p:cNvPr id="74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1" y="2257"/>
                            <a:ext cx="539" cy="522"/>
                          </a:xfrm>
                          <a:custGeom>
                            <a:avLst/>
                            <a:gdLst>
                              <a:gd name="T0" fmla="*/ 0 w 539"/>
                              <a:gd name="T1" fmla="*/ 282 h 522"/>
                              <a:gd name="T2" fmla="*/ 21 w 539"/>
                              <a:gd name="T3" fmla="*/ 291 h 522"/>
                              <a:gd name="T4" fmla="*/ 36 w 539"/>
                              <a:gd name="T5" fmla="*/ 303 h 522"/>
                              <a:gd name="T6" fmla="*/ 52 w 539"/>
                              <a:gd name="T7" fmla="*/ 318 h 522"/>
                              <a:gd name="T8" fmla="*/ 63 w 539"/>
                              <a:gd name="T9" fmla="*/ 335 h 522"/>
                              <a:gd name="T10" fmla="*/ 74 w 539"/>
                              <a:gd name="T11" fmla="*/ 356 h 522"/>
                              <a:gd name="T12" fmla="*/ 87 w 539"/>
                              <a:gd name="T13" fmla="*/ 380 h 522"/>
                              <a:gd name="T14" fmla="*/ 99 w 539"/>
                              <a:gd name="T15" fmla="*/ 405 h 522"/>
                              <a:gd name="T16" fmla="*/ 110 w 539"/>
                              <a:gd name="T17" fmla="*/ 425 h 522"/>
                              <a:gd name="T18" fmla="*/ 121 w 539"/>
                              <a:gd name="T19" fmla="*/ 447 h 522"/>
                              <a:gd name="T20" fmla="*/ 134 w 539"/>
                              <a:gd name="T21" fmla="*/ 467 h 522"/>
                              <a:gd name="T22" fmla="*/ 154 w 539"/>
                              <a:gd name="T23" fmla="*/ 488 h 522"/>
                              <a:gd name="T24" fmla="*/ 170 w 539"/>
                              <a:gd name="T25" fmla="*/ 501 h 522"/>
                              <a:gd name="T26" fmla="*/ 194 w 539"/>
                              <a:gd name="T27" fmla="*/ 512 h 522"/>
                              <a:gd name="T28" fmla="*/ 217 w 539"/>
                              <a:gd name="T29" fmla="*/ 518 h 522"/>
                              <a:gd name="T30" fmla="*/ 245 w 539"/>
                              <a:gd name="T31" fmla="*/ 521 h 522"/>
                              <a:gd name="T32" fmla="*/ 270 w 539"/>
                              <a:gd name="T33" fmla="*/ 520 h 522"/>
                              <a:gd name="T34" fmla="*/ 298 w 539"/>
                              <a:gd name="T35" fmla="*/ 512 h 522"/>
                              <a:gd name="T36" fmla="*/ 443 w 539"/>
                              <a:gd name="T37" fmla="*/ 445 h 522"/>
                              <a:gd name="T38" fmla="*/ 538 w 539"/>
                              <a:gd name="T39" fmla="*/ 253 h 522"/>
                              <a:gd name="T40" fmla="*/ 538 w 539"/>
                              <a:gd name="T41" fmla="*/ 58 h 522"/>
                              <a:gd name="T42" fmla="*/ 448 w 539"/>
                              <a:gd name="T43" fmla="*/ 0 h 522"/>
                              <a:gd name="T44" fmla="*/ 364 w 539"/>
                              <a:gd name="T45" fmla="*/ 110 h 522"/>
                              <a:gd name="T46" fmla="*/ 0 w 539"/>
                              <a:gd name="T47" fmla="*/ 282 h 522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539"/>
                              <a:gd name="T73" fmla="*/ 0 h 522"/>
                              <a:gd name="T74" fmla="*/ 539 w 539"/>
                              <a:gd name="T75" fmla="*/ 522 h 522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539" h="522">
                                <a:moveTo>
                                  <a:pt x="0" y="282"/>
                                </a:moveTo>
                                <a:lnTo>
                                  <a:pt x="21" y="291"/>
                                </a:lnTo>
                                <a:lnTo>
                                  <a:pt x="36" y="303"/>
                                </a:lnTo>
                                <a:lnTo>
                                  <a:pt x="52" y="318"/>
                                </a:lnTo>
                                <a:lnTo>
                                  <a:pt x="63" y="335"/>
                                </a:lnTo>
                                <a:lnTo>
                                  <a:pt x="74" y="356"/>
                                </a:lnTo>
                                <a:lnTo>
                                  <a:pt x="87" y="380"/>
                                </a:lnTo>
                                <a:lnTo>
                                  <a:pt x="99" y="405"/>
                                </a:lnTo>
                                <a:lnTo>
                                  <a:pt x="110" y="425"/>
                                </a:lnTo>
                                <a:lnTo>
                                  <a:pt x="121" y="447"/>
                                </a:lnTo>
                                <a:lnTo>
                                  <a:pt x="134" y="467"/>
                                </a:lnTo>
                                <a:lnTo>
                                  <a:pt x="154" y="488"/>
                                </a:lnTo>
                                <a:lnTo>
                                  <a:pt x="170" y="501"/>
                                </a:lnTo>
                                <a:lnTo>
                                  <a:pt x="194" y="512"/>
                                </a:lnTo>
                                <a:lnTo>
                                  <a:pt x="217" y="518"/>
                                </a:lnTo>
                                <a:lnTo>
                                  <a:pt x="245" y="521"/>
                                </a:lnTo>
                                <a:lnTo>
                                  <a:pt x="270" y="520"/>
                                </a:lnTo>
                                <a:lnTo>
                                  <a:pt x="298" y="512"/>
                                </a:lnTo>
                                <a:lnTo>
                                  <a:pt x="443" y="445"/>
                                </a:lnTo>
                                <a:lnTo>
                                  <a:pt x="538" y="253"/>
                                </a:lnTo>
                                <a:lnTo>
                                  <a:pt x="538" y="58"/>
                                </a:lnTo>
                                <a:lnTo>
                                  <a:pt x="448" y="0"/>
                                </a:lnTo>
                                <a:lnTo>
                                  <a:pt x="364" y="110"/>
                                </a:lnTo>
                                <a:lnTo>
                                  <a:pt x="0" y="282"/>
                                </a:lnTo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5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" y="2067"/>
                            <a:ext cx="652" cy="273"/>
                          </a:xfrm>
                          <a:custGeom>
                            <a:avLst/>
                            <a:gdLst>
                              <a:gd name="T0" fmla="*/ 202 w 652"/>
                              <a:gd name="T1" fmla="*/ 260 h 273"/>
                              <a:gd name="T2" fmla="*/ 20 w 652"/>
                              <a:gd name="T3" fmla="*/ 272 h 273"/>
                              <a:gd name="T4" fmla="*/ 0 w 652"/>
                              <a:gd name="T5" fmla="*/ 228 h 273"/>
                              <a:gd name="T6" fmla="*/ 32 w 652"/>
                              <a:gd name="T7" fmla="*/ 236 h 273"/>
                              <a:gd name="T8" fmla="*/ 55 w 652"/>
                              <a:gd name="T9" fmla="*/ 234 h 273"/>
                              <a:gd name="T10" fmla="*/ 80 w 652"/>
                              <a:gd name="T11" fmla="*/ 232 h 273"/>
                              <a:gd name="T12" fmla="*/ 110 w 652"/>
                              <a:gd name="T13" fmla="*/ 226 h 273"/>
                              <a:gd name="T14" fmla="*/ 137 w 652"/>
                              <a:gd name="T15" fmla="*/ 215 h 273"/>
                              <a:gd name="T16" fmla="*/ 165 w 652"/>
                              <a:gd name="T17" fmla="*/ 203 h 273"/>
                              <a:gd name="T18" fmla="*/ 188 w 652"/>
                              <a:gd name="T19" fmla="*/ 188 h 273"/>
                              <a:gd name="T20" fmla="*/ 209 w 652"/>
                              <a:gd name="T21" fmla="*/ 172 h 273"/>
                              <a:gd name="T22" fmla="*/ 225 w 652"/>
                              <a:gd name="T23" fmla="*/ 155 h 273"/>
                              <a:gd name="T24" fmla="*/ 241 w 652"/>
                              <a:gd name="T25" fmla="*/ 135 h 273"/>
                              <a:gd name="T26" fmla="*/ 259 w 652"/>
                              <a:gd name="T27" fmla="*/ 111 h 273"/>
                              <a:gd name="T28" fmla="*/ 274 w 652"/>
                              <a:gd name="T29" fmla="*/ 89 h 273"/>
                              <a:gd name="T30" fmla="*/ 287 w 652"/>
                              <a:gd name="T31" fmla="*/ 68 h 273"/>
                              <a:gd name="T32" fmla="*/ 302 w 652"/>
                              <a:gd name="T33" fmla="*/ 49 h 273"/>
                              <a:gd name="T34" fmla="*/ 319 w 652"/>
                              <a:gd name="T35" fmla="*/ 32 h 273"/>
                              <a:gd name="T36" fmla="*/ 339 w 652"/>
                              <a:gd name="T37" fmla="*/ 19 h 273"/>
                              <a:gd name="T38" fmla="*/ 362 w 652"/>
                              <a:gd name="T39" fmla="*/ 11 h 273"/>
                              <a:gd name="T40" fmla="*/ 384 w 652"/>
                              <a:gd name="T41" fmla="*/ 5 h 273"/>
                              <a:gd name="T42" fmla="*/ 411 w 652"/>
                              <a:gd name="T43" fmla="*/ 1 h 273"/>
                              <a:gd name="T44" fmla="*/ 437 w 652"/>
                              <a:gd name="T45" fmla="*/ 0 h 273"/>
                              <a:gd name="T46" fmla="*/ 466 w 652"/>
                              <a:gd name="T47" fmla="*/ 1 h 273"/>
                              <a:gd name="T48" fmla="*/ 492 w 652"/>
                              <a:gd name="T49" fmla="*/ 5 h 273"/>
                              <a:gd name="T50" fmla="*/ 520 w 652"/>
                              <a:gd name="T51" fmla="*/ 8 h 273"/>
                              <a:gd name="T52" fmla="*/ 549 w 652"/>
                              <a:gd name="T53" fmla="*/ 13 h 273"/>
                              <a:gd name="T54" fmla="*/ 577 w 652"/>
                              <a:gd name="T55" fmla="*/ 19 h 273"/>
                              <a:gd name="T56" fmla="*/ 603 w 652"/>
                              <a:gd name="T57" fmla="*/ 24 h 273"/>
                              <a:gd name="T58" fmla="*/ 635 w 652"/>
                              <a:gd name="T59" fmla="*/ 29 h 273"/>
                              <a:gd name="T60" fmla="*/ 651 w 652"/>
                              <a:gd name="T61" fmla="*/ 90 h 273"/>
                              <a:gd name="T62" fmla="*/ 406 w 652"/>
                              <a:gd name="T63" fmla="*/ 135 h 273"/>
                              <a:gd name="T64" fmla="*/ 202 w 652"/>
                              <a:gd name="T65" fmla="*/ 260 h 27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652"/>
                              <a:gd name="T100" fmla="*/ 0 h 273"/>
                              <a:gd name="T101" fmla="*/ 652 w 652"/>
                              <a:gd name="T102" fmla="*/ 273 h 27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652" h="273">
                                <a:moveTo>
                                  <a:pt x="202" y="260"/>
                                </a:moveTo>
                                <a:lnTo>
                                  <a:pt x="20" y="272"/>
                                </a:lnTo>
                                <a:lnTo>
                                  <a:pt x="0" y="228"/>
                                </a:lnTo>
                                <a:lnTo>
                                  <a:pt x="32" y="236"/>
                                </a:lnTo>
                                <a:lnTo>
                                  <a:pt x="55" y="234"/>
                                </a:lnTo>
                                <a:lnTo>
                                  <a:pt x="80" y="232"/>
                                </a:lnTo>
                                <a:lnTo>
                                  <a:pt x="110" y="226"/>
                                </a:lnTo>
                                <a:lnTo>
                                  <a:pt x="137" y="215"/>
                                </a:lnTo>
                                <a:lnTo>
                                  <a:pt x="165" y="203"/>
                                </a:lnTo>
                                <a:lnTo>
                                  <a:pt x="188" y="188"/>
                                </a:lnTo>
                                <a:lnTo>
                                  <a:pt x="209" y="172"/>
                                </a:lnTo>
                                <a:lnTo>
                                  <a:pt x="225" y="155"/>
                                </a:lnTo>
                                <a:lnTo>
                                  <a:pt x="241" y="135"/>
                                </a:lnTo>
                                <a:lnTo>
                                  <a:pt x="259" y="111"/>
                                </a:lnTo>
                                <a:lnTo>
                                  <a:pt x="274" y="89"/>
                                </a:lnTo>
                                <a:lnTo>
                                  <a:pt x="287" y="68"/>
                                </a:lnTo>
                                <a:lnTo>
                                  <a:pt x="302" y="49"/>
                                </a:lnTo>
                                <a:lnTo>
                                  <a:pt x="319" y="32"/>
                                </a:lnTo>
                                <a:lnTo>
                                  <a:pt x="339" y="19"/>
                                </a:lnTo>
                                <a:lnTo>
                                  <a:pt x="362" y="11"/>
                                </a:lnTo>
                                <a:lnTo>
                                  <a:pt x="384" y="5"/>
                                </a:lnTo>
                                <a:lnTo>
                                  <a:pt x="411" y="1"/>
                                </a:lnTo>
                                <a:lnTo>
                                  <a:pt x="437" y="0"/>
                                </a:lnTo>
                                <a:lnTo>
                                  <a:pt x="466" y="1"/>
                                </a:lnTo>
                                <a:lnTo>
                                  <a:pt x="492" y="5"/>
                                </a:lnTo>
                                <a:lnTo>
                                  <a:pt x="520" y="8"/>
                                </a:lnTo>
                                <a:lnTo>
                                  <a:pt x="549" y="13"/>
                                </a:lnTo>
                                <a:lnTo>
                                  <a:pt x="577" y="19"/>
                                </a:lnTo>
                                <a:lnTo>
                                  <a:pt x="603" y="24"/>
                                </a:lnTo>
                                <a:lnTo>
                                  <a:pt x="635" y="29"/>
                                </a:lnTo>
                                <a:lnTo>
                                  <a:pt x="651" y="90"/>
                                </a:lnTo>
                                <a:lnTo>
                                  <a:pt x="406" y="135"/>
                                </a:lnTo>
                                <a:lnTo>
                                  <a:pt x="202" y="260"/>
                                </a:lnTo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6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" y="2133"/>
                            <a:ext cx="730" cy="423"/>
                          </a:xfrm>
                          <a:custGeom>
                            <a:avLst/>
                            <a:gdLst>
                              <a:gd name="T0" fmla="*/ 667 w 730"/>
                              <a:gd name="T1" fmla="*/ 4 h 423"/>
                              <a:gd name="T2" fmla="*/ 614 w 730"/>
                              <a:gd name="T3" fmla="*/ 0 h 423"/>
                              <a:gd name="T4" fmla="*/ 542 w 730"/>
                              <a:gd name="T5" fmla="*/ 9 h 423"/>
                              <a:gd name="T6" fmla="*/ 475 w 730"/>
                              <a:gd name="T7" fmla="*/ 24 h 423"/>
                              <a:gd name="T8" fmla="*/ 428 w 730"/>
                              <a:gd name="T9" fmla="*/ 52 h 423"/>
                              <a:gd name="T10" fmla="*/ 391 w 730"/>
                              <a:gd name="T11" fmla="*/ 88 h 423"/>
                              <a:gd name="T12" fmla="*/ 360 w 730"/>
                              <a:gd name="T13" fmla="*/ 114 h 423"/>
                              <a:gd name="T14" fmla="*/ 311 w 730"/>
                              <a:gd name="T15" fmla="*/ 148 h 423"/>
                              <a:gd name="T16" fmla="*/ 262 w 730"/>
                              <a:gd name="T17" fmla="*/ 170 h 423"/>
                              <a:gd name="T18" fmla="*/ 208 w 730"/>
                              <a:gd name="T19" fmla="*/ 182 h 423"/>
                              <a:gd name="T20" fmla="*/ 154 w 730"/>
                              <a:gd name="T21" fmla="*/ 182 h 423"/>
                              <a:gd name="T22" fmla="*/ 99 w 730"/>
                              <a:gd name="T23" fmla="*/ 173 h 423"/>
                              <a:gd name="T24" fmla="*/ 49 w 730"/>
                              <a:gd name="T25" fmla="*/ 158 h 423"/>
                              <a:gd name="T26" fmla="*/ 5 w 730"/>
                              <a:gd name="T27" fmla="*/ 125 h 423"/>
                              <a:gd name="T28" fmla="*/ 0 w 730"/>
                              <a:gd name="T29" fmla="*/ 166 h 423"/>
                              <a:gd name="T30" fmla="*/ 3 w 730"/>
                              <a:gd name="T31" fmla="*/ 209 h 423"/>
                              <a:gd name="T32" fmla="*/ 15 w 730"/>
                              <a:gd name="T33" fmla="*/ 256 h 423"/>
                              <a:gd name="T34" fmla="*/ 36 w 730"/>
                              <a:gd name="T35" fmla="*/ 297 h 423"/>
                              <a:gd name="T36" fmla="*/ 65 w 730"/>
                              <a:gd name="T37" fmla="*/ 331 h 423"/>
                              <a:gd name="T38" fmla="*/ 96 w 730"/>
                              <a:gd name="T39" fmla="*/ 358 h 423"/>
                              <a:gd name="T40" fmla="*/ 138 w 730"/>
                              <a:gd name="T41" fmla="*/ 382 h 423"/>
                              <a:gd name="T42" fmla="*/ 183 w 730"/>
                              <a:gd name="T43" fmla="*/ 401 h 423"/>
                              <a:gd name="T44" fmla="*/ 237 w 730"/>
                              <a:gd name="T45" fmla="*/ 417 h 423"/>
                              <a:gd name="T46" fmla="*/ 301 w 730"/>
                              <a:gd name="T47" fmla="*/ 422 h 423"/>
                              <a:gd name="T48" fmla="*/ 353 w 730"/>
                              <a:gd name="T49" fmla="*/ 417 h 423"/>
                              <a:gd name="T50" fmla="*/ 419 w 730"/>
                              <a:gd name="T51" fmla="*/ 403 h 423"/>
                              <a:gd name="T52" fmla="*/ 472 w 730"/>
                              <a:gd name="T53" fmla="*/ 382 h 423"/>
                              <a:gd name="T54" fmla="*/ 526 w 730"/>
                              <a:gd name="T55" fmla="*/ 358 h 423"/>
                              <a:gd name="T56" fmla="*/ 586 w 730"/>
                              <a:gd name="T57" fmla="*/ 321 h 423"/>
                              <a:gd name="T58" fmla="*/ 641 w 730"/>
                              <a:gd name="T59" fmla="*/ 284 h 423"/>
                              <a:gd name="T60" fmla="*/ 721 w 730"/>
                              <a:gd name="T61" fmla="*/ 126 h 423"/>
                              <a:gd name="T62" fmla="*/ 694 w 730"/>
                              <a:gd name="T63" fmla="*/ 9 h 423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730"/>
                              <a:gd name="T97" fmla="*/ 0 h 423"/>
                              <a:gd name="T98" fmla="*/ 730 w 730"/>
                              <a:gd name="T99" fmla="*/ 423 h 423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730" h="423">
                                <a:moveTo>
                                  <a:pt x="694" y="9"/>
                                </a:moveTo>
                                <a:lnTo>
                                  <a:pt x="667" y="4"/>
                                </a:lnTo>
                                <a:lnTo>
                                  <a:pt x="641" y="1"/>
                                </a:lnTo>
                                <a:lnTo>
                                  <a:pt x="614" y="0"/>
                                </a:lnTo>
                                <a:lnTo>
                                  <a:pt x="575" y="4"/>
                                </a:lnTo>
                                <a:lnTo>
                                  <a:pt x="542" y="9"/>
                                </a:lnTo>
                                <a:lnTo>
                                  <a:pt x="505" y="16"/>
                                </a:lnTo>
                                <a:lnTo>
                                  <a:pt x="475" y="24"/>
                                </a:lnTo>
                                <a:lnTo>
                                  <a:pt x="446" y="36"/>
                                </a:lnTo>
                                <a:lnTo>
                                  <a:pt x="428" y="52"/>
                                </a:lnTo>
                                <a:lnTo>
                                  <a:pt x="410" y="69"/>
                                </a:lnTo>
                                <a:lnTo>
                                  <a:pt x="391" y="88"/>
                                </a:lnTo>
                                <a:lnTo>
                                  <a:pt x="376" y="103"/>
                                </a:lnTo>
                                <a:lnTo>
                                  <a:pt x="360" y="114"/>
                                </a:lnTo>
                                <a:lnTo>
                                  <a:pt x="337" y="132"/>
                                </a:lnTo>
                                <a:lnTo>
                                  <a:pt x="311" y="148"/>
                                </a:lnTo>
                                <a:lnTo>
                                  <a:pt x="289" y="160"/>
                                </a:lnTo>
                                <a:lnTo>
                                  <a:pt x="262" y="170"/>
                                </a:lnTo>
                                <a:lnTo>
                                  <a:pt x="237" y="177"/>
                                </a:lnTo>
                                <a:lnTo>
                                  <a:pt x="208" y="182"/>
                                </a:lnTo>
                                <a:lnTo>
                                  <a:pt x="181" y="184"/>
                                </a:lnTo>
                                <a:lnTo>
                                  <a:pt x="154" y="182"/>
                                </a:lnTo>
                                <a:lnTo>
                                  <a:pt x="128" y="180"/>
                                </a:lnTo>
                                <a:lnTo>
                                  <a:pt x="99" y="173"/>
                                </a:lnTo>
                                <a:lnTo>
                                  <a:pt x="74" y="168"/>
                                </a:lnTo>
                                <a:lnTo>
                                  <a:pt x="49" y="158"/>
                                </a:lnTo>
                                <a:lnTo>
                                  <a:pt x="23" y="141"/>
                                </a:lnTo>
                                <a:lnTo>
                                  <a:pt x="5" y="125"/>
                                </a:lnTo>
                                <a:lnTo>
                                  <a:pt x="2" y="144"/>
                                </a:lnTo>
                                <a:lnTo>
                                  <a:pt x="0" y="166"/>
                                </a:lnTo>
                                <a:lnTo>
                                  <a:pt x="0" y="186"/>
                                </a:lnTo>
                                <a:lnTo>
                                  <a:pt x="3" y="209"/>
                                </a:lnTo>
                                <a:lnTo>
                                  <a:pt x="8" y="232"/>
                                </a:lnTo>
                                <a:lnTo>
                                  <a:pt x="15" y="256"/>
                                </a:lnTo>
                                <a:lnTo>
                                  <a:pt x="26" y="276"/>
                                </a:lnTo>
                                <a:lnTo>
                                  <a:pt x="36" y="297"/>
                                </a:lnTo>
                                <a:lnTo>
                                  <a:pt x="50" y="314"/>
                                </a:lnTo>
                                <a:lnTo>
                                  <a:pt x="65" y="331"/>
                                </a:lnTo>
                                <a:lnTo>
                                  <a:pt x="80" y="345"/>
                                </a:lnTo>
                                <a:lnTo>
                                  <a:pt x="96" y="358"/>
                                </a:lnTo>
                                <a:lnTo>
                                  <a:pt x="117" y="371"/>
                                </a:lnTo>
                                <a:lnTo>
                                  <a:pt x="138" y="382"/>
                                </a:lnTo>
                                <a:lnTo>
                                  <a:pt x="160" y="393"/>
                                </a:lnTo>
                                <a:lnTo>
                                  <a:pt x="183" y="401"/>
                                </a:lnTo>
                                <a:lnTo>
                                  <a:pt x="208" y="410"/>
                                </a:lnTo>
                                <a:lnTo>
                                  <a:pt x="237" y="417"/>
                                </a:lnTo>
                                <a:lnTo>
                                  <a:pt x="269" y="421"/>
                                </a:lnTo>
                                <a:lnTo>
                                  <a:pt x="301" y="422"/>
                                </a:lnTo>
                                <a:lnTo>
                                  <a:pt x="324" y="421"/>
                                </a:lnTo>
                                <a:lnTo>
                                  <a:pt x="353" y="417"/>
                                </a:lnTo>
                                <a:lnTo>
                                  <a:pt x="383" y="411"/>
                                </a:lnTo>
                                <a:lnTo>
                                  <a:pt x="419" y="403"/>
                                </a:lnTo>
                                <a:lnTo>
                                  <a:pt x="446" y="393"/>
                                </a:lnTo>
                                <a:lnTo>
                                  <a:pt x="472" y="382"/>
                                </a:lnTo>
                                <a:lnTo>
                                  <a:pt x="497" y="371"/>
                                </a:lnTo>
                                <a:lnTo>
                                  <a:pt x="526" y="358"/>
                                </a:lnTo>
                                <a:lnTo>
                                  <a:pt x="558" y="339"/>
                                </a:lnTo>
                                <a:lnTo>
                                  <a:pt x="586" y="321"/>
                                </a:lnTo>
                                <a:lnTo>
                                  <a:pt x="612" y="304"/>
                                </a:lnTo>
                                <a:lnTo>
                                  <a:pt x="641" y="284"/>
                                </a:lnTo>
                                <a:lnTo>
                                  <a:pt x="667" y="260"/>
                                </a:lnTo>
                                <a:lnTo>
                                  <a:pt x="721" y="126"/>
                                </a:lnTo>
                                <a:lnTo>
                                  <a:pt x="729" y="73"/>
                                </a:lnTo>
                                <a:lnTo>
                                  <a:pt x="694" y="9"/>
                                </a:lnTo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grpSp>
                      <p:nvGrpSpPr>
                        <p:cNvPr id="62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" y="1748"/>
                          <a:ext cx="960" cy="1764"/>
                          <a:chOff x="735" y="1748"/>
                          <a:chExt cx="960" cy="1764"/>
                        </a:xfrm>
                      </p:grpSpPr>
                      <p:grpSp>
                        <p:nvGrpSpPr>
                          <p:cNvPr id="63" name="Group 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5" y="1748"/>
                            <a:ext cx="960" cy="1764"/>
                            <a:chOff x="735" y="1748"/>
                            <a:chExt cx="960" cy="1764"/>
                          </a:xfrm>
                        </p:grpSpPr>
                        <p:grpSp>
                          <p:nvGrpSpPr>
                            <p:cNvPr id="67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70" y="1748"/>
                              <a:ext cx="825" cy="1764"/>
                              <a:chOff x="870" y="1748"/>
                              <a:chExt cx="825" cy="1764"/>
                            </a:xfrm>
                          </p:grpSpPr>
                          <p:grpSp>
                            <p:nvGrpSpPr>
                              <p:cNvPr id="69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86" y="1748"/>
                                <a:ext cx="609" cy="1409"/>
                                <a:chOff x="1086" y="1748"/>
                                <a:chExt cx="609" cy="1409"/>
                              </a:xfrm>
                            </p:grpSpPr>
                            <p:sp>
                              <p:nvSpPr>
                                <p:cNvPr id="71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66" y="1748"/>
                                  <a:ext cx="529" cy="446"/>
                                </a:xfrm>
                                <a:custGeom>
                                  <a:avLst/>
                                  <a:gdLst>
                                    <a:gd name="T0" fmla="*/ 0 w 529"/>
                                    <a:gd name="T1" fmla="*/ 312 h 446"/>
                                    <a:gd name="T2" fmla="*/ 24 w 529"/>
                                    <a:gd name="T3" fmla="*/ 300 h 446"/>
                                    <a:gd name="T4" fmla="*/ 72 w 529"/>
                                    <a:gd name="T5" fmla="*/ 276 h 446"/>
                                    <a:gd name="T6" fmla="*/ 115 w 529"/>
                                    <a:gd name="T7" fmla="*/ 254 h 446"/>
                                    <a:gd name="T8" fmla="*/ 155 w 529"/>
                                    <a:gd name="T9" fmla="*/ 236 h 446"/>
                                    <a:gd name="T10" fmla="*/ 190 w 529"/>
                                    <a:gd name="T11" fmla="*/ 222 h 446"/>
                                    <a:gd name="T12" fmla="*/ 222 w 529"/>
                                    <a:gd name="T13" fmla="*/ 207 h 446"/>
                                    <a:gd name="T14" fmla="*/ 248 w 529"/>
                                    <a:gd name="T15" fmla="*/ 182 h 446"/>
                                    <a:gd name="T16" fmla="*/ 283 w 529"/>
                                    <a:gd name="T17" fmla="*/ 151 h 446"/>
                                    <a:gd name="T18" fmla="*/ 316 w 529"/>
                                    <a:gd name="T19" fmla="*/ 122 h 446"/>
                                    <a:gd name="T20" fmla="*/ 348 w 529"/>
                                    <a:gd name="T21" fmla="*/ 97 h 446"/>
                                    <a:gd name="T22" fmla="*/ 376 w 529"/>
                                    <a:gd name="T23" fmla="*/ 70 h 446"/>
                                    <a:gd name="T24" fmla="*/ 404 w 529"/>
                                    <a:gd name="T25" fmla="*/ 39 h 446"/>
                                    <a:gd name="T26" fmla="*/ 439 w 529"/>
                                    <a:gd name="T27" fmla="*/ 0 h 446"/>
                                    <a:gd name="T28" fmla="*/ 460 w 529"/>
                                    <a:gd name="T29" fmla="*/ 27 h 446"/>
                                    <a:gd name="T30" fmla="*/ 478 w 529"/>
                                    <a:gd name="T31" fmla="*/ 57 h 446"/>
                                    <a:gd name="T32" fmla="*/ 501 w 529"/>
                                    <a:gd name="T33" fmla="*/ 98 h 446"/>
                                    <a:gd name="T34" fmla="*/ 516 w 529"/>
                                    <a:gd name="T35" fmla="*/ 122 h 446"/>
                                    <a:gd name="T36" fmla="*/ 528 w 529"/>
                                    <a:gd name="T37" fmla="*/ 146 h 446"/>
                                    <a:gd name="T38" fmla="*/ 506 w 529"/>
                                    <a:gd name="T39" fmla="*/ 170 h 446"/>
                                    <a:gd name="T40" fmla="*/ 478 w 529"/>
                                    <a:gd name="T41" fmla="*/ 195 h 446"/>
                                    <a:gd name="T42" fmla="*/ 454 w 529"/>
                                    <a:gd name="T43" fmla="*/ 219 h 446"/>
                                    <a:gd name="T44" fmla="*/ 429 w 529"/>
                                    <a:gd name="T45" fmla="*/ 243 h 446"/>
                                    <a:gd name="T46" fmla="*/ 404 w 529"/>
                                    <a:gd name="T47" fmla="*/ 262 h 446"/>
                                    <a:gd name="T48" fmla="*/ 377 w 529"/>
                                    <a:gd name="T49" fmla="*/ 284 h 446"/>
                                    <a:gd name="T50" fmla="*/ 347 w 529"/>
                                    <a:gd name="T51" fmla="*/ 306 h 446"/>
                                    <a:gd name="T52" fmla="*/ 325 w 529"/>
                                    <a:gd name="T53" fmla="*/ 320 h 446"/>
                                    <a:gd name="T54" fmla="*/ 296 w 529"/>
                                    <a:gd name="T55" fmla="*/ 337 h 446"/>
                                    <a:gd name="T56" fmla="*/ 268 w 529"/>
                                    <a:gd name="T57" fmla="*/ 355 h 446"/>
                                    <a:gd name="T58" fmla="*/ 248 w 529"/>
                                    <a:gd name="T59" fmla="*/ 367 h 446"/>
                                    <a:gd name="T60" fmla="*/ 224 w 529"/>
                                    <a:gd name="T61" fmla="*/ 384 h 446"/>
                                    <a:gd name="T62" fmla="*/ 201 w 529"/>
                                    <a:gd name="T63" fmla="*/ 401 h 446"/>
                                    <a:gd name="T64" fmla="*/ 180 w 529"/>
                                    <a:gd name="T65" fmla="*/ 418 h 446"/>
                                    <a:gd name="T66" fmla="*/ 145 w 529"/>
                                    <a:gd name="T67" fmla="*/ 445 h 446"/>
                                    <a:gd name="T68" fmla="*/ 65 w 529"/>
                                    <a:gd name="T69" fmla="*/ 420 h 446"/>
                                    <a:gd name="T70" fmla="*/ 0 w 529"/>
                                    <a:gd name="T71" fmla="*/ 312 h 44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529"/>
                                    <a:gd name="T109" fmla="*/ 0 h 446"/>
                                    <a:gd name="T110" fmla="*/ 529 w 529"/>
                                    <a:gd name="T111" fmla="*/ 446 h 446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529" h="446">
                                      <a:moveTo>
                                        <a:pt x="0" y="312"/>
                                      </a:moveTo>
                                      <a:lnTo>
                                        <a:pt x="24" y="300"/>
                                      </a:lnTo>
                                      <a:lnTo>
                                        <a:pt x="72" y="276"/>
                                      </a:lnTo>
                                      <a:lnTo>
                                        <a:pt x="115" y="254"/>
                                      </a:lnTo>
                                      <a:lnTo>
                                        <a:pt x="155" y="236"/>
                                      </a:lnTo>
                                      <a:lnTo>
                                        <a:pt x="190" y="222"/>
                                      </a:lnTo>
                                      <a:lnTo>
                                        <a:pt x="222" y="207"/>
                                      </a:lnTo>
                                      <a:lnTo>
                                        <a:pt x="248" y="182"/>
                                      </a:lnTo>
                                      <a:lnTo>
                                        <a:pt x="283" y="151"/>
                                      </a:lnTo>
                                      <a:lnTo>
                                        <a:pt x="316" y="122"/>
                                      </a:lnTo>
                                      <a:lnTo>
                                        <a:pt x="348" y="97"/>
                                      </a:lnTo>
                                      <a:lnTo>
                                        <a:pt x="376" y="70"/>
                                      </a:lnTo>
                                      <a:lnTo>
                                        <a:pt x="404" y="39"/>
                                      </a:lnTo>
                                      <a:lnTo>
                                        <a:pt x="439" y="0"/>
                                      </a:lnTo>
                                      <a:lnTo>
                                        <a:pt x="460" y="27"/>
                                      </a:lnTo>
                                      <a:lnTo>
                                        <a:pt x="478" y="57"/>
                                      </a:lnTo>
                                      <a:lnTo>
                                        <a:pt x="501" y="98"/>
                                      </a:lnTo>
                                      <a:lnTo>
                                        <a:pt x="516" y="122"/>
                                      </a:lnTo>
                                      <a:lnTo>
                                        <a:pt x="528" y="146"/>
                                      </a:lnTo>
                                      <a:lnTo>
                                        <a:pt x="506" y="170"/>
                                      </a:lnTo>
                                      <a:lnTo>
                                        <a:pt x="478" y="195"/>
                                      </a:lnTo>
                                      <a:lnTo>
                                        <a:pt x="454" y="219"/>
                                      </a:lnTo>
                                      <a:lnTo>
                                        <a:pt x="429" y="243"/>
                                      </a:lnTo>
                                      <a:lnTo>
                                        <a:pt x="404" y="262"/>
                                      </a:lnTo>
                                      <a:lnTo>
                                        <a:pt x="377" y="284"/>
                                      </a:lnTo>
                                      <a:lnTo>
                                        <a:pt x="347" y="306"/>
                                      </a:lnTo>
                                      <a:lnTo>
                                        <a:pt x="325" y="320"/>
                                      </a:lnTo>
                                      <a:lnTo>
                                        <a:pt x="296" y="337"/>
                                      </a:lnTo>
                                      <a:lnTo>
                                        <a:pt x="268" y="355"/>
                                      </a:lnTo>
                                      <a:lnTo>
                                        <a:pt x="248" y="367"/>
                                      </a:lnTo>
                                      <a:lnTo>
                                        <a:pt x="224" y="384"/>
                                      </a:lnTo>
                                      <a:lnTo>
                                        <a:pt x="201" y="401"/>
                                      </a:lnTo>
                                      <a:lnTo>
                                        <a:pt x="180" y="418"/>
                                      </a:lnTo>
                                      <a:lnTo>
                                        <a:pt x="145" y="445"/>
                                      </a:lnTo>
                                      <a:lnTo>
                                        <a:pt x="65" y="420"/>
                                      </a:lnTo>
                                      <a:lnTo>
                                        <a:pt x="0" y="312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2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38" y="2063"/>
                                  <a:ext cx="234" cy="357"/>
                                </a:xfrm>
                                <a:custGeom>
                                  <a:avLst/>
                                  <a:gdLst>
                                    <a:gd name="T0" fmla="*/ 0 w 234"/>
                                    <a:gd name="T1" fmla="*/ 3 h 357"/>
                                    <a:gd name="T2" fmla="*/ 100 w 234"/>
                                    <a:gd name="T3" fmla="*/ 0 h 357"/>
                                    <a:gd name="T4" fmla="*/ 100 w 234"/>
                                    <a:gd name="T5" fmla="*/ 88 h 357"/>
                                    <a:gd name="T6" fmla="*/ 172 w 234"/>
                                    <a:gd name="T7" fmla="*/ 64 h 357"/>
                                    <a:gd name="T8" fmla="*/ 181 w 234"/>
                                    <a:gd name="T9" fmla="*/ 158 h 357"/>
                                    <a:gd name="T10" fmla="*/ 231 w 234"/>
                                    <a:gd name="T11" fmla="*/ 324 h 357"/>
                                    <a:gd name="T12" fmla="*/ 233 w 234"/>
                                    <a:gd name="T13" fmla="*/ 351 h 357"/>
                                    <a:gd name="T14" fmla="*/ 218 w 234"/>
                                    <a:gd name="T15" fmla="*/ 356 h 357"/>
                                    <a:gd name="T16" fmla="*/ 163 w 234"/>
                                    <a:gd name="T17" fmla="*/ 268 h 357"/>
                                    <a:gd name="T18" fmla="*/ 52 w 234"/>
                                    <a:gd name="T19" fmla="*/ 147 h 357"/>
                                    <a:gd name="T20" fmla="*/ 6 w 234"/>
                                    <a:gd name="T21" fmla="*/ 112 h 357"/>
                                    <a:gd name="T22" fmla="*/ 0 w 234"/>
                                    <a:gd name="T23" fmla="*/ 3 h 357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234"/>
                                    <a:gd name="T37" fmla="*/ 0 h 357"/>
                                    <a:gd name="T38" fmla="*/ 234 w 234"/>
                                    <a:gd name="T39" fmla="*/ 357 h 357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234" h="357">
                                      <a:moveTo>
                                        <a:pt x="0" y="3"/>
                                      </a:moveTo>
                                      <a:lnTo>
                                        <a:pt x="100" y="0"/>
                                      </a:lnTo>
                                      <a:lnTo>
                                        <a:pt x="100" y="88"/>
                                      </a:lnTo>
                                      <a:lnTo>
                                        <a:pt x="172" y="64"/>
                                      </a:lnTo>
                                      <a:lnTo>
                                        <a:pt x="181" y="158"/>
                                      </a:lnTo>
                                      <a:lnTo>
                                        <a:pt x="231" y="324"/>
                                      </a:lnTo>
                                      <a:lnTo>
                                        <a:pt x="233" y="351"/>
                                      </a:lnTo>
                                      <a:lnTo>
                                        <a:pt x="218" y="356"/>
                                      </a:lnTo>
                                      <a:lnTo>
                                        <a:pt x="163" y="268"/>
                                      </a:lnTo>
                                      <a:lnTo>
                                        <a:pt x="52" y="147"/>
                                      </a:lnTo>
                                      <a:lnTo>
                                        <a:pt x="6" y="112"/>
                                      </a:lnTo>
                                      <a:lnTo>
                                        <a:pt x="0" y="3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3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086" y="2687"/>
                                  <a:ext cx="211" cy="470"/>
                                </a:xfrm>
                                <a:custGeom>
                                  <a:avLst/>
                                  <a:gdLst>
                                    <a:gd name="T0" fmla="*/ 210 w 211"/>
                                    <a:gd name="T1" fmla="*/ 48 h 470"/>
                                    <a:gd name="T2" fmla="*/ 205 w 211"/>
                                    <a:gd name="T3" fmla="*/ 64 h 470"/>
                                    <a:gd name="T4" fmla="*/ 202 w 211"/>
                                    <a:gd name="T5" fmla="*/ 78 h 470"/>
                                    <a:gd name="T6" fmla="*/ 193 w 211"/>
                                    <a:gd name="T7" fmla="*/ 90 h 470"/>
                                    <a:gd name="T8" fmla="*/ 182 w 211"/>
                                    <a:gd name="T9" fmla="*/ 102 h 470"/>
                                    <a:gd name="T10" fmla="*/ 171 w 211"/>
                                    <a:gd name="T11" fmla="*/ 113 h 470"/>
                                    <a:gd name="T12" fmla="*/ 157 w 211"/>
                                    <a:gd name="T13" fmla="*/ 124 h 470"/>
                                    <a:gd name="T14" fmla="*/ 145 w 211"/>
                                    <a:gd name="T15" fmla="*/ 132 h 470"/>
                                    <a:gd name="T16" fmla="*/ 130 w 211"/>
                                    <a:gd name="T17" fmla="*/ 142 h 470"/>
                                    <a:gd name="T18" fmla="*/ 110 w 211"/>
                                    <a:gd name="T19" fmla="*/ 157 h 470"/>
                                    <a:gd name="T20" fmla="*/ 96 w 211"/>
                                    <a:gd name="T21" fmla="*/ 171 h 470"/>
                                    <a:gd name="T22" fmla="*/ 88 w 211"/>
                                    <a:gd name="T23" fmla="*/ 183 h 470"/>
                                    <a:gd name="T24" fmla="*/ 78 w 211"/>
                                    <a:gd name="T25" fmla="*/ 198 h 470"/>
                                    <a:gd name="T26" fmla="*/ 68 w 211"/>
                                    <a:gd name="T27" fmla="*/ 217 h 470"/>
                                    <a:gd name="T28" fmla="*/ 63 w 211"/>
                                    <a:gd name="T29" fmla="*/ 238 h 470"/>
                                    <a:gd name="T30" fmla="*/ 57 w 211"/>
                                    <a:gd name="T31" fmla="*/ 258 h 470"/>
                                    <a:gd name="T32" fmla="*/ 53 w 211"/>
                                    <a:gd name="T33" fmla="*/ 279 h 470"/>
                                    <a:gd name="T34" fmla="*/ 52 w 211"/>
                                    <a:gd name="T35" fmla="*/ 303 h 470"/>
                                    <a:gd name="T36" fmla="*/ 53 w 211"/>
                                    <a:gd name="T37" fmla="*/ 328 h 470"/>
                                    <a:gd name="T38" fmla="*/ 55 w 211"/>
                                    <a:gd name="T39" fmla="*/ 352 h 470"/>
                                    <a:gd name="T40" fmla="*/ 61 w 211"/>
                                    <a:gd name="T41" fmla="*/ 375 h 470"/>
                                    <a:gd name="T42" fmla="*/ 68 w 211"/>
                                    <a:gd name="T43" fmla="*/ 397 h 470"/>
                                    <a:gd name="T44" fmla="*/ 80 w 211"/>
                                    <a:gd name="T45" fmla="*/ 415 h 470"/>
                                    <a:gd name="T46" fmla="*/ 95 w 211"/>
                                    <a:gd name="T47" fmla="*/ 434 h 470"/>
                                    <a:gd name="T48" fmla="*/ 110 w 211"/>
                                    <a:gd name="T49" fmla="*/ 450 h 470"/>
                                    <a:gd name="T50" fmla="*/ 130 w 211"/>
                                    <a:gd name="T51" fmla="*/ 469 h 470"/>
                                    <a:gd name="T52" fmla="*/ 104 w 211"/>
                                    <a:gd name="T53" fmla="*/ 464 h 470"/>
                                    <a:gd name="T54" fmla="*/ 89 w 211"/>
                                    <a:gd name="T55" fmla="*/ 453 h 470"/>
                                    <a:gd name="T56" fmla="*/ 75 w 211"/>
                                    <a:gd name="T57" fmla="*/ 442 h 470"/>
                                    <a:gd name="T58" fmla="*/ 61 w 211"/>
                                    <a:gd name="T59" fmla="*/ 429 h 470"/>
                                    <a:gd name="T60" fmla="*/ 49 w 211"/>
                                    <a:gd name="T61" fmla="*/ 416 h 470"/>
                                    <a:gd name="T62" fmla="*/ 37 w 211"/>
                                    <a:gd name="T63" fmla="*/ 404 h 470"/>
                                    <a:gd name="T64" fmla="*/ 28 w 211"/>
                                    <a:gd name="T65" fmla="*/ 389 h 470"/>
                                    <a:gd name="T66" fmla="*/ 17 w 211"/>
                                    <a:gd name="T67" fmla="*/ 371 h 470"/>
                                    <a:gd name="T68" fmla="*/ 7 w 211"/>
                                    <a:gd name="T69" fmla="*/ 352 h 470"/>
                                    <a:gd name="T70" fmla="*/ 0 w 211"/>
                                    <a:gd name="T71" fmla="*/ 328 h 470"/>
                                    <a:gd name="T72" fmla="*/ 93 w 211"/>
                                    <a:gd name="T73" fmla="*/ 44 h 470"/>
                                    <a:gd name="T74" fmla="*/ 135 w 211"/>
                                    <a:gd name="T75" fmla="*/ 0 h 470"/>
                                    <a:gd name="T76" fmla="*/ 187 w 211"/>
                                    <a:gd name="T77" fmla="*/ 7 h 470"/>
                                    <a:gd name="T78" fmla="*/ 205 w 211"/>
                                    <a:gd name="T79" fmla="*/ 25 h 470"/>
                                    <a:gd name="T80" fmla="*/ 210 w 211"/>
                                    <a:gd name="T81" fmla="*/ 48 h 470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211"/>
                                    <a:gd name="T124" fmla="*/ 0 h 470"/>
                                    <a:gd name="T125" fmla="*/ 211 w 211"/>
                                    <a:gd name="T126" fmla="*/ 470 h 470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211" h="470">
                                      <a:moveTo>
                                        <a:pt x="210" y="48"/>
                                      </a:moveTo>
                                      <a:lnTo>
                                        <a:pt x="205" y="64"/>
                                      </a:lnTo>
                                      <a:lnTo>
                                        <a:pt x="202" y="78"/>
                                      </a:lnTo>
                                      <a:lnTo>
                                        <a:pt x="193" y="90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71" y="113"/>
                                      </a:lnTo>
                                      <a:lnTo>
                                        <a:pt x="157" y="124"/>
                                      </a:lnTo>
                                      <a:lnTo>
                                        <a:pt x="145" y="132"/>
                                      </a:lnTo>
                                      <a:lnTo>
                                        <a:pt x="130" y="142"/>
                                      </a:lnTo>
                                      <a:lnTo>
                                        <a:pt x="110" y="157"/>
                                      </a:lnTo>
                                      <a:lnTo>
                                        <a:pt x="96" y="171"/>
                                      </a:lnTo>
                                      <a:lnTo>
                                        <a:pt x="88" y="183"/>
                                      </a:lnTo>
                                      <a:lnTo>
                                        <a:pt x="78" y="198"/>
                                      </a:lnTo>
                                      <a:lnTo>
                                        <a:pt x="68" y="217"/>
                                      </a:lnTo>
                                      <a:lnTo>
                                        <a:pt x="63" y="238"/>
                                      </a:lnTo>
                                      <a:lnTo>
                                        <a:pt x="57" y="258"/>
                                      </a:lnTo>
                                      <a:lnTo>
                                        <a:pt x="53" y="279"/>
                                      </a:lnTo>
                                      <a:lnTo>
                                        <a:pt x="52" y="303"/>
                                      </a:lnTo>
                                      <a:lnTo>
                                        <a:pt x="53" y="328"/>
                                      </a:lnTo>
                                      <a:lnTo>
                                        <a:pt x="55" y="352"/>
                                      </a:lnTo>
                                      <a:lnTo>
                                        <a:pt x="61" y="375"/>
                                      </a:lnTo>
                                      <a:lnTo>
                                        <a:pt x="68" y="397"/>
                                      </a:lnTo>
                                      <a:lnTo>
                                        <a:pt x="80" y="415"/>
                                      </a:lnTo>
                                      <a:lnTo>
                                        <a:pt x="95" y="434"/>
                                      </a:lnTo>
                                      <a:lnTo>
                                        <a:pt x="110" y="450"/>
                                      </a:lnTo>
                                      <a:lnTo>
                                        <a:pt x="130" y="469"/>
                                      </a:lnTo>
                                      <a:lnTo>
                                        <a:pt x="104" y="464"/>
                                      </a:lnTo>
                                      <a:lnTo>
                                        <a:pt x="89" y="453"/>
                                      </a:lnTo>
                                      <a:lnTo>
                                        <a:pt x="75" y="442"/>
                                      </a:lnTo>
                                      <a:lnTo>
                                        <a:pt x="61" y="429"/>
                                      </a:lnTo>
                                      <a:lnTo>
                                        <a:pt x="49" y="416"/>
                                      </a:lnTo>
                                      <a:lnTo>
                                        <a:pt x="37" y="404"/>
                                      </a:lnTo>
                                      <a:lnTo>
                                        <a:pt x="28" y="389"/>
                                      </a:lnTo>
                                      <a:lnTo>
                                        <a:pt x="17" y="371"/>
                                      </a:lnTo>
                                      <a:lnTo>
                                        <a:pt x="7" y="352"/>
                                      </a:lnTo>
                                      <a:lnTo>
                                        <a:pt x="0" y="328"/>
                                      </a:lnTo>
                                      <a:lnTo>
                                        <a:pt x="93" y="44"/>
                                      </a:lnTo>
                                      <a:lnTo>
                                        <a:pt x="135" y="0"/>
                                      </a:lnTo>
                                      <a:lnTo>
                                        <a:pt x="187" y="7"/>
                                      </a:lnTo>
                                      <a:lnTo>
                                        <a:pt x="205" y="25"/>
                                      </a:lnTo>
                                      <a:lnTo>
                                        <a:pt x="210" y="48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</p:grpSp>
                          <p:sp>
                            <p:nvSpPr>
                              <p:cNvPr id="70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870" y="2159"/>
                                <a:ext cx="565" cy="1353"/>
                              </a:xfrm>
                              <a:custGeom>
                                <a:avLst/>
                                <a:gdLst>
                                  <a:gd name="T0" fmla="*/ 279 w 565"/>
                                  <a:gd name="T1" fmla="*/ 0 h 1353"/>
                                  <a:gd name="T2" fmla="*/ 319 w 565"/>
                                  <a:gd name="T3" fmla="*/ 32 h 1353"/>
                                  <a:gd name="T4" fmla="*/ 355 w 565"/>
                                  <a:gd name="T5" fmla="*/ 64 h 1353"/>
                                  <a:gd name="T6" fmla="*/ 392 w 565"/>
                                  <a:gd name="T7" fmla="*/ 101 h 1353"/>
                                  <a:gd name="T8" fmla="*/ 425 w 565"/>
                                  <a:gd name="T9" fmla="*/ 142 h 1353"/>
                                  <a:gd name="T10" fmla="*/ 457 w 565"/>
                                  <a:gd name="T11" fmla="*/ 183 h 1353"/>
                                  <a:gd name="T12" fmla="*/ 483 w 565"/>
                                  <a:gd name="T13" fmla="*/ 218 h 1353"/>
                                  <a:gd name="T14" fmla="*/ 493 w 565"/>
                                  <a:gd name="T15" fmla="*/ 237 h 1353"/>
                                  <a:gd name="T16" fmla="*/ 534 w 565"/>
                                  <a:gd name="T17" fmla="*/ 509 h 1353"/>
                                  <a:gd name="T18" fmla="*/ 534 w 565"/>
                                  <a:gd name="T19" fmla="*/ 1167 h 1353"/>
                                  <a:gd name="T20" fmla="*/ 545 w 565"/>
                                  <a:gd name="T21" fmla="*/ 1244 h 1353"/>
                                  <a:gd name="T22" fmla="*/ 564 w 565"/>
                                  <a:gd name="T23" fmla="*/ 1284 h 1353"/>
                                  <a:gd name="T24" fmla="*/ 522 w 565"/>
                                  <a:gd name="T25" fmla="*/ 1331 h 1353"/>
                                  <a:gd name="T26" fmla="*/ 439 w 565"/>
                                  <a:gd name="T27" fmla="*/ 1352 h 1353"/>
                                  <a:gd name="T28" fmla="*/ 374 w 565"/>
                                  <a:gd name="T29" fmla="*/ 1337 h 1353"/>
                                  <a:gd name="T30" fmla="*/ 389 w 565"/>
                                  <a:gd name="T31" fmla="*/ 1183 h 1353"/>
                                  <a:gd name="T32" fmla="*/ 398 w 565"/>
                                  <a:gd name="T33" fmla="*/ 1070 h 1353"/>
                                  <a:gd name="T34" fmla="*/ 424 w 565"/>
                                  <a:gd name="T35" fmla="*/ 786 h 1353"/>
                                  <a:gd name="T36" fmla="*/ 429 w 565"/>
                                  <a:gd name="T37" fmla="*/ 639 h 1353"/>
                                  <a:gd name="T38" fmla="*/ 428 w 565"/>
                                  <a:gd name="T39" fmla="*/ 612 h 1353"/>
                                  <a:gd name="T40" fmla="*/ 426 w 565"/>
                                  <a:gd name="T41" fmla="*/ 589 h 1353"/>
                                  <a:gd name="T42" fmla="*/ 421 w 565"/>
                                  <a:gd name="T43" fmla="*/ 568 h 1353"/>
                                  <a:gd name="T44" fmla="*/ 415 w 565"/>
                                  <a:gd name="T45" fmla="*/ 552 h 1353"/>
                                  <a:gd name="T46" fmla="*/ 404 w 565"/>
                                  <a:gd name="T47" fmla="*/ 540 h 1353"/>
                                  <a:gd name="T48" fmla="*/ 390 w 565"/>
                                  <a:gd name="T49" fmla="*/ 534 h 1353"/>
                                  <a:gd name="T50" fmla="*/ 374 w 565"/>
                                  <a:gd name="T51" fmla="*/ 532 h 1353"/>
                                  <a:gd name="T52" fmla="*/ 356 w 565"/>
                                  <a:gd name="T53" fmla="*/ 533 h 1353"/>
                                  <a:gd name="T54" fmla="*/ 342 w 565"/>
                                  <a:gd name="T55" fmla="*/ 538 h 1353"/>
                                  <a:gd name="T56" fmla="*/ 331 w 565"/>
                                  <a:gd name="T57" fmla="*/ 552 h 1353"/>
                                  <a:gd name="T58" fmla="*/ 317 w 565"/>
                                  <a:gd name="T59" fmla="*/ 576 h 1353"/>
                                  <a:gd name="T60" fmla="*/ 245 w 565"/>
                                  <a:gd name="T61" fmla="*/ 783 h 1353"/>
                                  <a:gd name="T62" fmla="*/ 210 w 565"/>
                                  <a:gd name="T63" fmla="*/ 881 h 1353"/>
                                  <a:gd name="T64" fmla="*/ 176 w 565"/>
                                  <a:gd name="T65" fmla="*/ 1127 h 1353"/>
                                  <a:gd name="T66" fmla="*/ 175 w 565"/>
                                  <a:gd name="T67" fmla="*/ 1320 h 1353"/>
                                  <a:gd name="T68" fmla="*/ 0 w 565"/>
                                  <a:gd name="T69" fmla="*/ 1288 h 1353"/>
                                  <a:gd name="T70" fmla="*/ 24 w 565"/>
                                  <a:gd name="T71" fmla="*/ 1230 h 1353"/>
                                  <a:gd name="T72" fmla="*/ 37 w 565"/>
                                  <a:gd name="T73" fmla="*/ 1147 h 1353"/>
                                  <a:gd name="T74" fmla="*/ 88 w 565"/>
                                  <a:gd name="T75" fmla="*/ 956 h 1353"/>
                                  <a:gd name="T76" fmla="*/ 138 w 565"/>
                                  <a:gd name="T77" fmla="*/ 759 h 1353"/>
                                  <a:gd name="T78" fmla="*/ 186 w 565"/>
                                  <a:gd name="T79" fmla="*/ 580 h 1353"/>
                                  <a:gd name="T80" fmla="*/ 275 w 565"/>
                                  <a:gd name="T81" fmla="*/ 433 h 1353"/>
                                  <a:gd name="T82" fmla="*/ 267 w 565"/>
                                  <a:gd name="T83" fmla="*/ 219 h 1353"/>
                                  <a:gd name="T84" fmla="*/ 168 w 565"/>
                                  <a:gd name="T85" fmla="*/ 11 h 1353"/>
                                  <a:gd name="T86" fmla="*/ 279 w 565"/>
                                  <a:gd name="T87" fmla="*/ 0 h 1353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565"/>
                                  <a:gd name="T133" fmla="*/ 0 h 1353"/>
                                  <a:gd name="T134" fmla="*/ 565 w 565"/>
                                  <a:gd name="T135" fmla="*/ 1353 h 1353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565" h="1353">
                                    <a:moveTo>
                                      <a:pt x="279" y="0"/>
                                    </a:moveTo>
                                    <a:lnTo>
                                      <a:pt x="319" y="32"/>
                                    </a:lnTo>
                                    <a:lnTo>
                                      <a:pt x="355" y="64"/>
                                    </a:lnTo>
                                    <a:lnTo>
                                      <a:pt x="392" y="101"/>
                                    </a:lnTo>
                                    <a:lnTo>
                                      <a:pt x="425" y="142"/>
                                    </a:lnTo>
                                    <a:lnTo>
                                      <a:pt x="457" y="183"/>
                                    </a:lnTo>
                                    <a:lnTo>
                                      <a:pt x="483" y="218"/>
                                    </a:lnTo>
                                    <a:lnTo>
                                      <a:pt x="493" y="237"/>
                                    </a:lnTo>
                                    <a:lnTo>
                                      <a:pt x="534" y="509"/>
                                    </a:lnTo>
                                    <a:lnTo>
                                      <a:pt x="534" y="1167"/>
                                    </a:lnTo>
                                    <a:lnTo>
                                      <a:pt x="545" y="1244"/>
                                    </a:lnTo>
                                    <a:lnTo>
                                      <a:pt x="564" y="1284"/>
                                    </a:lnTo>
                                    <a:lnTo>
                                      <a:pt x="522" y="1331"/>
                                    </a:lnTo>
                                    <a:lnTo>
                                      <a:pt x="439" y="1352"/>
                                    </a:lnTo>
                                    <a:lnTo>
                                      <a:pt x="374" y="1337"/>
                                    </a:lnTo>
                                    <a:lnTo>
                                      <a:pt x="389" y="1183"/>
                                    </a:lnTo>
                                    <a:lnTo>
                                      <a:pt x="398" y="1070"/>
                                    </a:lnTo>
                                    <a:lnTo>
                                      <a:pt x="424" y="786"/>
                                    </a:lnTo>
                                    <a:lnTo>
                                      <a:pt x="429" y="639"/>
                                    </a:lnTo>
                                    <a:lnTo>
                                      <a:pt x="428" y="612"/>
                                    </a:lnTo>
                                    <a:lnTo>
                                      <a:pt x="426" y="589"/>
                                    </a:lnTo>
                                    <a:lnTo>
                                      <a:pt x="421" y="568"/>
                                    </a:lnTo>
                                    <a:lnTo>
                                      <a:pt x="415" y="552"/>
                                    </a:lnTo>
                                    <a:lnTo>
                                      <a:pt x="404" y="540"/>
                                    </a:lnTo>
                                    <a:lnTo>
                                      <a:pt x="390" y="534"/>
                                    </a:lnTo>
                                    <a:lnTo>
                                      <a:pt x="374" y="532"/>
                                    </a:lnTo>
                                    <a:lnTo>
                                      <a:pt x="356" y="533"/>
                                    </a:lnTo>
                                    <a:lnTo>
                                      <a:pt x="342" y="538"/>
                                    </a:lnTo>
                                    <a:lnTo>
                                      <a:pt x="331" y="552"/>
                                    </a:lnTo>
                                    <a:lnTo>
                                      <a:pt x="317" y="576"/>
                                    </a:lnTo>
                                    <a:lnTo>
                                      <a:pt x="245" y="783"/>
                                    </a:lnTo>
                                    <a:lnTo>
                                      <a:pt x="210" y="881"/>
                                    </a:lnTo>
                                    <a:lnTo>
                                      <a:pt x="176" y="1127"/>
                                    </a:lnTo>
                                    <a:lnTo>
                                      <a:pt x="175" y="1320"/>
                                    </a:lnTo>
                                    <a:lnTo>
                                      <a:pt x="0" y="1288"/>
                                    </a:lnTo>
                                    <a:lnTo>
                                      <a:pt x="24" y="1230"/>
                                    </a:lnTo>
                                    <a:lnTo>
                                      <a:pt x="37" y="1147"/>
                                    </a:lnTo>
                                    <a:lnTo>
                                      <a:pt x="88" y="956"/>
                                    </a:lnTo>
                                    <a:lnTo>
                                      <a:pt x="138" y="759"/>
                                    </a:lnTo>
                                    <a:lnTo>
                                      <a:pt x="186" y="580"/>
                                    </a:lnTo>
                                    <a:lnTo>
                                      <a:pt x="275" y="433"/>
                                    </a:lnTo>
                                    <a:lnTo>
                                      <a:pt x="267" y="219"/>
                                    </a:lnTo>
                                    <a:lnTo>
                                      <a:pt x="168" y="11"/>
                                    </a:lnTo>
                                    <a:lnTo>
                                      <a:pt x="27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 cap="rnd">
                                <a:noFill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029"/>
                              </a:p>
                            </p:txBody>
                          </p:sp>
                        </p:grpSp>
                        <p:sp>
                          <p:nvSpPr>
                            <p:cNvPr id="68" name="Freeform 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35" y="2159"/>
                              <a:ext cx="427" cy="921"/>
                            </a:xfrm>
                            <a:custGeom>
                              <a:avLst/>
                              <a:gdLst>
                                <a:gd name="T0" fmla="*/ 172 w 427"/>
                                <a:gd name="T1" fmla="*/ 0 h 921"/>
                                <a:gd name="T2" fmla="*/ 298 w 427"/>
                                <a:gd name="T3" fmla="*/ 0 h 921"/>
                                <a:gd name="T4" fmla="*/ 320 w 427"/>
                                <a:gd name="T5" fmla="*/ 27 h 921"/>
                                <a:gd name="T6" fmla="*/ 335 w 427"/>
                                <a:gd name="T7" fmla="*/ 47 h 921"/>
                                <a:gd name="T8" fmla="*/ 352 w 427"/>
                                <a:gd name="T9" fmla="*/ 77 h 921"/>
                                <a:gd name="T10" fmla="*/ 368 w 427"/>
                                <a:gd name="T11" fmla="*/ 109 h 921"/>
                                <a:gd name="T12" fmla="*/ 383 w 427"/>
                                <a:gd name="T13" fmla="*/ 141 h 921"/>
                                <a:gd name="T14" fmla="*/ 397 w 427"/>
                                <a:gd name="T15" fmla="*/ 173 h 921"/>
                                <a:gd name="T16" fmla="*/ 410 w 427"/>
                                <a:gd name="T17" fmla="*/ 202 h 921"/>
                                <a:gd name="T18" fmla="*/ 424 w 427"/>
                                <a:gd name="T19" fmla="*/ 234 h 921"/>
                                <a:gd name="T20" fmla="*/ 426 w 427"/>
                                <a:gd name="T21" fmla="*/ 262 h 921"/>
                                <a:gd name="T22" fmla="*/ 420 w 427"/>
                                <a:gd name="T23" fmla="*/ 428 h 921"/>
                                <a:gd name="T24" fmla="*/ 410 w 427"/>
                                <a:gd name="T25" fmla="*/ 459 h 921"/>
                                <a:gd name="T26" fmla="*/ 399 w 427"/>
                                <a:gd name="T27" fmla="*/ 487 h 921"/>
                                <a:gd name="T28" fmla="*/ 388 w 427"/>
                                <a:gd name="T29" fmla="*/ 511 h 921"/>
                                <a:gd name="T30" fmla="*/ 373 w 427"/>
                                <a:gd name="T31" fmla="*/ 533 h 921"/>
                                <a:gd name="T32" fmla="*/ 356 w 427"/>
                                <a:gd name="T33" fmla="*/ 556 h 921"/>
                                <a:gd name="T34" fmla="*/ 334 w 427"/>
                                <a:gd name="T35" fmla="*/ 574 h 921"/>
                                <a:gd name="T36" fmla="*/ 313 w 427"/>
                                <a:gd name="T37" fmla="*/ 589 h 921"/>
                                <a:gd name="T38" fmla="*/ 286 w 427"/>
                                <a:gd name="T39" fmla="*/ 604 h 921"/>
                                <a:gd name="T40" fmla="*/ 260 w 427"/>
                                <a:gd name="T41" fmla="*/ 616 h 921"/>
                                <a:gd name="T42" fmla="*/ 233 w 427"/>
                                <a:gd name="T43" fmla="*/ 628 h 921"/>
                                <a:gd name="T44" fmla="*/ 208 w 427"/>
                                <a:gd name="T45" fmla="*/ 639 h 921"/>
                                <a:gd name="T46" fmla="*/ 185 w 427"/>
                                <a:gd name="T47" fmla="*/ 647 h 921"/>
                                <a:gd name="T48" fmla="*/ 158 w 427"/>
                                <a:gd name="T49" fmla="*/ 659 h 921"/>
                                <a:gd name="T50" fmla="*/ 137 w 427"/>
                                <a:gd name="T51" fmla="*/ 670 h 921"/>
                                <a:gd name="T52" fmla="*/ 115 w 427"/>
                                <a:gd name="T53" fmla="*/ 683 h 921"/>
                                <a:gd name="T54" fmla="*/ 93 w 427"/>
                                <a:gd name="T55" fmla="*/ 701 h 921"/>
                                <a:gd name="T56" fmla="*/ 75 w 427"/>
                                <a:gd name="T57" fmla="*/ 719 h 921"/>
                                <a:gd name="T58" fmla="*/ 60 w 427"/>
                                <a:gd name="T59" fmla="*/ 741 h 921"/>
                                <a:gd name="T60" fmla="*/ 49 w 427"/>
                                <a:gd name="T61" fmla="*/ 764 h 921"/>
                                <a:gd name="T62" fmla="*/ 38 w 427"/>
                                <a:gd name="T63" fmla="*/ 790 h 921"/>
                                <a:gd name="T64" fmla="*/ 28 w 427"/>
                                <a:gd name="T65" fmla="*/ 819 h 921"/>
                                <a:gd name="T66" fmla="*/ 20 w 427"/>
                                <a:gd name="T67" fmla="*/ 846 h 921"/>
                                <a:gd name="T68" fmla="*/ 14 w 427"/>
                                <a:gd name="T69" fmla="*/ 877 h 921"/>
                                <a:gd name="T70" fmla="*/ 9 w 427"/>
                                <a:gd name="T71" fmla="*/ 911 h 921"/>
                                <a:gd name="T72" fmla="*/ 6 w 427"/>
                                <a:gd name="T73" fmla="*/ 920 h 921"/>
                                <a:gd name="T74" fmla="*/ 0 w 427"/>
                                <a:gd name="T75" fmla="*/ 850 h 921"/>
                                <a:gd name="T76" fmla="*/ 3 w 427"/>
                                <a:gd name="T77" fmla="*/ 800 h 921"/>
                                <a:gd name="T78" fmla="*/ 6 w 427"/>
                                <a:gd name="T79" fmla="*/ 762 h 921"/>
                                <a:gd name="T80" fmla="*/ 13 w 427"/>
                                <a:gd name="T81" fmla="*/ 735 h 921"/>
                                <a:gd name="T82" fmla="*/ 19 w 427"/>
                                <a:gd name="T83" fmla="*/ 706 h 921"/>
                                <a:gd name="T84" fmla="*/ 30 w 427"/>
                                <a:gd name="T85" fmla="*/ 683 h 921"/>
                                <a:gd name="T86" fmla="*/ 41 w 427"/>
                                <a:gd name="T87" fmla="*/ 663 h 921"/>
                                <a:gd name="T88" fmla="*/ 55 w 427"/>
                                <a:gd name="T89" fmla="*/ 642 h 921"/>
                                <a:gd name="T90" fmla="*/ 72 w 427"/>
                                <a:gd name="T91" fmla="*/ 620 h 921"/>
                                <a:gd name="T92" fmla="*/ 88 w 427"/>
                                <a:gd name="T93" fmla="*/ 604 h 921"/>
                                <a:gd name="T94" fmla="*/ 108 w 427"/>
                                <a:gd name="T95" fmla="*/ 582 h 921"/>
                                <a:gd name="T96" fmla="*/ 130 w 427"/>
                                <a:gd name="T97" fmla="*/ 560 h 921"/>
                                <a:gd name="T98" fmla="*/ 156 w 427"/>
                                <a:gd name="T99" fmla="*/ 534 h 921"/>
                                <a:gd name="T100" fmla="*/ 176 w 427"/>
                                <a:gd name="T101" fmla="*/ 512 h 921"/>
                                <a:gd name="T102" fmla="*/ 196 w 427"/>
                                <a:gd name="T103" fmla="*/ 488 h 921"/>
                                <a:gd name="T104" fmla="*/ 212 w 427"/>
                                <a:gd name="T105" fmla="*/ 464 h 921"/>
                                <a:gd name="T106" fmla="*/ 226 w 427"/>
                                <a:gd name="T107" fmla="*/ 440 h 921"/>
                                <a:gd name="T108" fmla="*/ 239 w 427"/>
                                <a:gd name="T109" fmla="*/ 416 h 921"/>
                                <a:gd name="T110" fmla="*/ 250 w 427"/>
                                <a:gd name="T111" fmla="*/ 390 h 921"/>
                                <a:gd name="T112" fmla="*/ 260 w 427"/>
                                <a:gd name="T113" fmla="*/ 360 h 921"/>
                                <a:gd name="T114" fmla="*/ 267 w 427"/>
                                <a:gd name="T115" fmla="*/ 339 h 921"/>
                                <a:gd name="T116" fmla="*/ 172 w 427"/>
                                <a:gd name="T117" fmla="*/ 0 h 921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427"/>
                                <a:gd name="T178" fmla="*/ 0 h 921"/>
                                <a:gd name="T179" fmla="*/ 427 w 427"/>
                                <a:gd name="T180" fmla="*/ 921 h 921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427" h="921">
                                  <a:moveTo>
                                    <a:pt x="172" y="0"/>
                                  </a:moveTo>
                                  <a:lnTo>
                                    <a:pt x="298" y="0"/>
                                  </a:lnTo>
                                  <a:lnTo>
                                    <a:pt x="320" y="27"/>
                                  </a:lnTo>
                                  <a:lnTo>
                                    <a:pt x="335" y="47"/>
                                  </a:lnTo>
                                  <a:lnTo>
                                    <a:pt x="352" y="77"/>
                                  </a:lnTo>
                                  <a:lnTo>
                                    <a:pt x="368" y="109"/>
                                  </a:lnTo>
                                  <a:lnTo>
                                    <a:pt x="383" y="141"/>
                                  </a:lnTo>
                                  <a:lnTo>
                                    <a:pt x="397" y="173"/>
                                  </a:lnTo>
                                  <a:lnTo>
                                    <a:pt x="410" y="202"/>
                                  </a:lnTo>
                                  <a:lnTo>
                                    <a:pt x="424" y="234"/>
                                  </a:lnTo>
                                  <a:lnTo>
                                    <a:pt x="426" y="262"/>
                                  </a:lnTo>
                                  <a:lnTo>
                                    <a:pt x="420" y="428"/>
                                  </a:lnTo>
                                  <a:lnTo>
                                    <a:pt x="410" y="459"/>
                                  </a:lnTo>
                                  <a:lnTo>
                                    <a:pt x="399" y="487"/>
                                  </a:lnTo>
                                  <a:lnTo>
                                    <a:pt x="388" y="511"/>
                                  </a:lnTo>
                                  <a:lnTo>
                                    <a:pt x="373" y="533"/>
                                  </a:lnTo>
                                  <a:lnTo>
                                    <a:pt x="356" y="556"/>
                                  </a:lnTo>
                                  <a:lnTo>
                                    <a:pt x="334" y="574"/>
                                  </a:lnTo>
                                  <a:lnTo>
                                    <a:pt x="313" y="589"/>
                                  </a:lnTo>
                                  <a:lnTo>
                                    <a:pt x="286" y="604"/>
                                  </a:lnTo>
                                  <a:lnTo>
                                    <a:pt x="260" y="616"/>
                                  </a:lnTo>
                                  <a:lnTo>
                                    <a:pt x="233" y="628"/>
                                  </a:lnTo>
                                  <a:lnTo>
                                    <a:pt x="208" y="639"/>
                                  </a:lnTo>
                                  <a:lnTo>
                                    <a:pt x="185" y="647"/>
                                  </a:lnTo>
                                  <a:lnTo>
                                    <a:pt x="158" y="659"/>
                                  </a:lnTo>
                                  <a:lnTo>
                                    <a:pt x="137" y="670"/>
                                  </a:lnTo>
                                  <a:lnTo>
                                    <a:pt x="115" y="683"/>
                                  </a:lnTo>
                                  <a:lnTo>
                                    <a:pt x="93" y="701"/>
                                  </a:lnTo>
                                  <a:lnTo>
                                    <a:pt x="75" y="719"/>
                                  </a:lnTo>
                                  <a:lnTo>
                                    <a:pt x="60" y="741"/>
                                  </a:lnTo>
                                  <a:lnTo>
                                    <a:pt x="49" y="764"/>
                                  </a:lnTo>
                                  <a:lnTo>
                                    <a:pt x="38" y="790"/>
                                  </a:lnTo>
                                  <a:lnTo>
                                    <a:pt x="28" y="819"/>
                                  </a:lnTo>
                                  <a:lnTo>
                                    <a:pt x="20" y="846"/>
                                  </a:lnTo>
                                  <a:lnTo>
                                    <a:pt x="14" y="877"/>
                                  </a:lnTo>
                                  <a:lnTo>
                                    <a:pt x="9" y="911"/>
                                  </a:lnTo>
                                  <a:lnTo>
                                    <a:pt x="6" y="920"/>
                                  </a:lnTo>
                                  <a:lnTo>
                                    <a:pt x="0" y="850"/>
                                  </a:lnTo>
                                  <a:lnTo>
                                    <a:pt x="3" y="800"/>
                                  </a:lnTo>
                                  <a:lnTo>
                                    <a:pt x="6" y="762"/>
                                  </a:lnTo>
                                  <a:lnTo>
                                    <a:pt x="13" y="735"/>
                                  </a:lnTo>
                                  <a:lnTo>
                                    <a:pt x="19" y="706"/>
                                  </a:lnTo>
                                  <a:lnTo>
                                    <a:pt x="30" y="683"/>
                                  </a:lnTo>
                                  <a:lnTo>
                                    <a:pt x="41" y="663"/>
                                  </a:lnTo>
                                  <a:lnTo>
                                    <a:pt x="55" y="642"/>
                                  </a:lnTo>
                                  <a:lnTo>
                                    <a:pt x="72" y="620"/>
                                  </a:lnTo>
                                  <a:lnTo>
                                    <a:pt x="88" y="604"/>
                                  </a:lnTo>
                                  <a:lnTo>
                                    <a:pt x="108" y="582"/>
                                  </a:lnTo>
                                  <a:lnTo>
                                    <a:pt x="130" y="560"/>
                                  </a:lnTo>
                                  <a:lnTo>
                                    <a:pt x="156" y="534"/>
                                  </a:lnTo>
                                  <a:lnTo>
                                    <a:pt x="176" y="512"/>
                                  </a:lnTo>
                                  <a:lnTo>
                                    <a:pt x="196" y="488"/>
                                  </a:lnTo>
                                  <a:lnTo>
                                    <a:pt x="212" y="464"/>
                                  </a:lnTo>
                                  <a:lnTo>
                                    <a:pt x="226" y="440"/>
                                  </a:lnTo>
                                  <a:lnTo>
                                    <a:pt x="239" y="416"/>
                                  </a:lnTo>
                                  <a:lnTo>
                                    <a:pt x="250" y="390"/>
                                  </a:lnTo>
                                  <a:lnTo>
                                    <a:pt x="260" y="360"/>
                                  </a:lnTo>
                                  <a:lnTo>
                                    <a:pt x="267" y="339"/>
                                  </a:lnTo>
                                  <a:lnTo>
                                    <a:pt x="172" y="0"/>
                                  </a:lnTo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64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5" y="2176"/>
                            <a:ext cx="499" cy="435"/>
                            <a:chOff x="815" y="2176"/>
                            <a:chExt cx="499" cy="435"/>
                          </a:xfrm>
                        </p:grpSpPr>
                        <p:sp>
                          <p:nvSpPr>
                            <p:cNvPr id="65" name="Freeform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15" y="2176"/>
                              <a:ext cx="428" cy="429"/>
                            </a:xfrm>
                            <a:custGeom>
                              <a:avLst/>
                              <a:gdLst>
                                <a:gd name="T0" fmla="*/ 125 w 428"/>
                                <a:gd name="T1" fmla="*/ 12 h 429"/>
                                <a:gd name="T2" fmla="*/ 106 w 428"/>
                                <a:gd name="T3" fmla="*/ 5 h 429"/>
                                <a:gd name="T4" fmla="*/ 80 w 428"/>
                                <a:gd name="T5" fmla="*/ 0 h 429"/>
                                <a:gd name="T6" fmla="*/ 58 w 428"/>
                                <a:gd name="T7" fmla="*/ 4 h 429"/>
                                <a:gd name="T8" fmla="*/ 35 w 428"/>
                                <a:gd name="T9" fmla="*/ 11 h 429"/>
                                <a:gd name="T10" fmla="*/ 17 w 428"/>
                                <a:gd name="T11" fmla="*/ 24 h 429"/>
                                <a:gd name="T12" fmla="*/ 8 w 428"/>
                                <a:gd name="T13" fmla="*/ 40 h 429"/>
                                <a:gd name="T14" fmla="*/ 2 w 428"/>
                                <a:gd name="T15" fmla="*/ 62 h 429"/>
                                <a:gd name="T16" fmla="*/ 0 w 428"/>
                                <a:gd name="T17" fmla="*/ 82 h 429"/>
                                <a:gd name="T18" fmla="*/ 1 w 428"/>
                                <a:gd name="T19" fmla="*/ 104 h 429"/>
                                <a:gd name="T20" fmla="*/ 3 w 428"/>
                                <a:gd name="T21" fmla="*/ 128 h 429"/>
                                <a:gd name="T22" fmla="*/ 8 w 428"/>
                                <a:gd name="T23" fmla="*/ 158 h 429"/>
                                <a:gd name="T24" fmla="*/ 13 w 428"/>
                                <a:gd name="T25" fmla="*/ 171 h 429"/>
                                <a:gd name="T26" fmla="*/ 35 w 428"/>
                                <a:gd name="T27" fmla="*/ 185 h 429"/>
                                <a:gd name="T28" fmla="*/ 53 w 428"/>
                                <a:gd name="T29" fmla="*/ 197 h 429"/>
                                <a:gd name="T30" fmla="*/ 71 w 428"/>
                                <a:gd name="T31" fmla="*/ 209 h 429"/>
                                <a:gd name="T32" fmla="*/ 89 w 428"/>
                                <a:gd name="T33" fmla="*/ 225 h 429"/>
                                <a:gd name="T34" fmla="*/ 107 w 428"/>
                                <a:gd name="T35" fmla="*/ 242 h 429"/>
                                <a:gd name="T36" fmla="*/ 123 w 428"/>
                                <a:gd name="T37" fmla="*/ 257 h 429"/>
                                <a:gd name="T38" fmla="*/ 140 w 428"/>
                                <a:gd name="T39" fmla="*/ 272 h 429"/>
                                <a:gd name="T40" fmla="*/ 158 w 428"/>
                                <a:gd name="T41" fmla="*/ 295 h 429"/>
                                <a:gd name="T42" fmla="*/ 176 w 428"/>
                                <a:gd name="T43" fmla="*/ 320 h 429"/>
                                <a:gd name="T44" fmla="*/ 193 w 428"/>
                                <a:gd name="T45" fmla="*/ 343 h 429"/>
                                <a:gd name="T46" fmla="*/ 198 w 428"/>
                                <a:gd name="T47" fmla="*/ 350 h 429"/>
                                <a:gd name="T48" fmla="*/ 226 w 428"/>
                                <a:gd name="T49" fmla="*/ 360 h 429"/>
                                <a:gd name="T50" fmla="*/ 265 w 428"/>
                                <a:gd name="T51" fmla="*/ 374 h 429"/>
                                <a:gd name="T52" fmla="*/ 299 w 428"/>
                                <a:gd name="T53" fmla="*/ 391 h 429"/>
                                <a:gd name="T54" fmla="*/ 333 w 428"/>
                                <a:gd name="T55" fmla="*/ 408 h 429"/>
                                <a:gd name="T56" fmla="*/ 361 w 428"/>
                                <a:gd name="T57" fmla="*/ 417 h 429"/>
                                <a:gd name="T58" fmla="*/ 396 w 428"/>
                                <a:gd name="T59" fmla="*/ 428 h 429"/>
                                <a:gd name="T60" fmla="*/ 427 w 428"/>
                                <a:gd name="T61" fmla="*/ 428 h 429"/>
                                <a:gd name="T62" fmla="*/ 410 w 428"/>
                                <a:gd name="T63" fmla="*/ 235 h 429"/>
                                <a:gd name="T64" fmla="*/ 370 w 428"/>
                                <a:gd name="T65" fmla="*/ 238 h 429"/>
                                <a:gd name="T66" fmla="*/ 338 w 428"/>
                                <a:gd name="T67" fmla="*/ 233 h 429"/>
                                <a:gd name="T68" fmla="*/ 311 w 428"/>
                                <a:gd name="T69" fmla="*/ 226 h 429"/>
                                <a:gd name="T70" fmla="*/ 285 w 428"/>
                                <a:gd name="T71" fmla="*/ 219 h 429"/>
                                <a:gd name="T72" fmla="*/ 266 w 428"/>
                                <a:gd name="T73" fmla="*/ 202 h 429"/>
                                <a:gd name="T74" fmla="*/ 247 w 428"/>
                                <a:gd name="T75" fmla="*/ 187 h 429"/>
                                <a:gd name="T76" fmla="*/ 225 w 428"/>
                                <a:gd name="T77" fmla="*/ 170 h 429"/>
                                <a:gd name="T78" fmla="*/ 204 w 428"/>
                                <a:gd name="T79" fmla="*/ 156 h 429"/>
                                <a:gd name="T80" fmla="*/ 194 w 428"/>
                                <a:gd name="T81" fmla="*/ 148 h 429"/>
                                <a:gd name="T82" fmla="*/ 180 w 428"/>
                                <a:gd name="T83" fmla="*/ 117 h 429"/>
                                <a:gd name="T84" fmla="*/ 161 w 428"/>
                                <a:gd name="T85" fmla="*/ 84 h 429"/>
                                <a:gd name="T86" fmla="*/ 146 w 428"/>
                                <a:gd name="T87" fmla="*/ 51 h 429"/>
                                <a:gd name="T88" fmla="*/ 125 w 428"/>
                                <a:gd name="T89" fmla="*/ 12 h 42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428"/>
                                <a:gd name="T136" fmla="*/ 0 h 429"/>
                                <a:gd name="T137" fmla="*/ 428 w 428"/>
                                <a:gd name="T138" fmla="*/ 429 h 42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428" h="429">
                                  <a:moveTo>
                                    <a:pt x="125" y="12"/>
                                  </a:moveTo>
                                  <a:lnTo>
                                    <a:pt x="106" y="5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35" y="11"/>
                                  </a:lnTo>
                                  <a:lnTo>
                                    <a:pt x="17" y="24"/>
                                  </a:lnTo>
                                  <a:lnTo>
                                    <a:pt x="8" y="40"/>
                                  </a:lnTo>
                                  <a:lnTo>
                                    <a:pt x="2" y="62"/>
                                  </a:lnTo>
                                  <a:lnTo>
                                    <a:pt x="0" y="82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3" y="128"/>
                                  </a:lnTo>
                                  <a:lnTo>
                                    <a:pt x="8" y="158"/>
                                  </a:lnTo>
                                  <a:lnTo>
                                    <a:pt x="13" y="171"/>
                                  </a:lnTo>
                                  <a:lnTo>
                                    <a:pt x="35" y="185"/>
                                  </a:lnTo>
                                  <a:lnTo>
                                    <a:pt x="53" y="197"/>
                                  </a:lnTo>
                                  <a:lnTo>
                                    <a:pt x="71" y="209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42"/>
                                  </a:lnTo>
                                  <a:lnTo>
                                    <a:pt x="123" y="257"/>
                                  </a:lnTo>
                                  <a:lnTo>
                                    <a:pt x="140" y="272"/>
                                  </a:lnTo>
                                  <a:lnTo>
                                    <a:pt x="158" y="295"/>
                                  </a:lnTo>
                                  <a:lnTo>
                                    <a:pt x="176" y="320"/>
                                  </a:lnTo>
                                  <a:lnTo>
                                    <a:pt x="193" y="343"/>
                                  </a:lnTo>
                                  <a:lnTo>
                                    <a:pt x="198" y="350"/>
                                  </a:lnTo>
                                  <a:lnTo>
                                    <a:pt x="226" y="360"/>
                                  </a:lnTo>
                                  <a:lnTo>
                                    <a:pt x="265" y="374"/>
                                  </a:lnTo>
                                  <a:lnTo>
                                    <a:pt x="299" y="391"/>
                                  </a:lnTo>
                                  <a:lnTo>
                                    <a:pt x="333" y="408"/>
                                  </a:lnTo>
                                  <a:lnTo>
                                    <a:pt x="361" y="417"/>
                                  </a:lnTo>
                                  <a:lnTo>
                                    <a:pt x="396" y="428"/>
                                  </a:lnTo>
                                  <a:lnTo>
                                    <a:pt x="427" y="428"/>
                                  </a:lnTo>
                                  <a:lnTo>
                                    <a:pt x="410" y="235"/>
                                  </a:lnTo>
                                  <a:lnTo>
                                    <a:pt x="370" y="238"/>
                                  </a:lnTo>
                                  <a:lnTo>
                                    <a:pt x="338" y="233"/>
                                  </a:lnTo>
                                  <a:lnTo>
                                    <a:pt x="311" y="226"/>
                                  </a:lnTo>
                                  <a:lnTo>
                                    <a:pt x="285" y="219"/>
                                  </a:lnTo>
                                  <a:lnTo>
                                    <a:pt x="266" y="202"/>
                                  </a:lnTo>
                                  <a:lnTo>
                                    <a:pt x="247" y="187"/>
                                  </a:lnTo>
                                  <a:lnTo>
                                    <a:pt x="225" y="170"/>
                                  </a:lnTo>
                                  <a:lnTo>
                                    <a:pt x="204" y="156"/>
                                  </a:lnTo>
                                  <a:lnTo>
                                    <a:pt x="194" y="148"/>
                                  </a:lnTo>
                                  <a:lnTo>
                                    <a:pt x="180" y="117"/>
                                  </a:lnTo>
                                  <a:lnTo>
                                    <a:pt x="161" y="84"/>
                                  </a:lnTo>
                                  <a:lnTo>
                                    <a:pt x="146" y="51"/>
                                  </a:lnTo>
                                  <a:lnTo>
                                    <a:pt x="125" y="12"/>
                                  </a:lnTo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66" name="Oval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70" y="2409"/>
                              <a:ext cx="144" cy="202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6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3" y="2039"/>
                        <a:ext cx="251" cy="206"/>
                        <a:chOff x="943" y="2039"/>
                        <a:chExt cx="251" cy="206"/>
                      </a:xfrm>
                    </p:grpSpPr>
                    <p:sp>
                      <p:nvSpPr>
                        <p:cNvPr id="57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3" y="2039"/>
                          <a:ext cx="251" cy="206"/>
                        </a:xfrm>
                        <a:custGeom>
                          <a:avLst/>
                          <a:gdLst>
                            <a:gd name="T0" fmla="*/ 138 w 251"/>
                            <a:gd name="T1" fmla="*/ 57 h 206"/>
                            <a:gd name="T2" fmla="*/ 162 w 251"/>
                            <a:gd name="T3" fmla="*/ 3 h 206"/>
                            <a:gd name="T4" fmla="*/ 180 w 251"/>
                            <a:gd name="T5" fmla="*/ 0 h 206"/>
                            <a:gd name="T6" fmla="*/ 197 w 251"/>
                            <a:gd name="T7" fmla="*/ 4 h 206"/>
                            <a:gd name="T8" fmla="*/ 213 w 251"/>
                            <a:gd name="T9" fmla="*/ 11 h 206"/>
                            <a:gd name="T10" fmla="*/ 227 w 251"/>
                            <a:gd name="T11" fmla="*/ 21 h 206"/>
                            <a:gd name="T12" fmla="*/ 237 w 251"/>
                            <a:gd name="T13" fmla="*/ 36 h 206"/>
                            <a:gd name="T14" fmla="*/ 247 w 251"/>
                            <a:gd name="T15" fmla="*/ 53 h 206"/>
                            <a:gd name="T16" fmla="*/ 250 w 251"/>
                            <a:gd name="T17" fmla="*/ 76 h 206"/>
                            <a:gd name="T18" fmla="*/ 249 w 251"/>
                            <a:gd name="T19" fmla="*/ 101 h 206"/>
                            <a:gd name="T20" fmla="*/ 242 w 251"/>
                            <a:gd name="T21" fmla="*/ 122 h 206"/>
                            <a:gd name="T22" fmla="*/ 233 w 251"/>
                            <a:gd name="T23" fmla="*/ 141 h 206"/>
                            <a:gd name="T24" fmla="*/ 223 w 251"/>
                            <a:gd name="T25" fmla="*/ 154 h 206"/>
                            <a:gd name="T26" fmla="*/ 215 w 251"/>
                            <a:gd name="T27" fmla="*/ 166 h 206"/>
                            <a:gd name="T28" fmla="*/ 134 w 251"/>
                            <a:gd name="T29" fmla="*/ 128 h 206"/>
                            <a:gd name="T30" fmla="*/ 112 w 251"/>
                            <a:gd name="T31" fmla="*/ 137 h 206"/>
                            <a:gd name="T32" fmla="*/ 55 w 251"/>
                            <a:gd name="T33" fmla="*/ 205 h 206"/>
                            <a:gd name="T34" fmla="*/ 41 w 251"/>
                            <a:gd name="T35" fmla="*/ 196 h 206"/>
                            <a:gd name="T36" fmla="*/ 31 w 251"/>
                            <a:gd name="T37" fmla="*/ 188 h 206"/>
                            <a:gd name="T38" fmla="*/ 23 w 251"/>
                            <a:gd name="T39" fmla="*/ 176 h 206"/>
                            <a:gd name="T40" fmla="*/ 14 w 251"/>
                            <a:gd name="T41" fmla="*/ 160 h 206"/>
                            <a:gd name="T42" fmla="*/ 5 w 251"/>
                            <a:gd name="T43" fmla="*/ 141 h 206"/>
                            <a:gd name="T44" fmla="*/ 0 w 251"/>
                            <a:gd name="T45" fmla="*/ 118 h 206"/>
                            <a:gd name="T46" fmla="*/ 0 w 251"/>
                            <a:gd name="T47" fmla="*/ 95 h 206"/>
                            <a:gd name="T48" fmla="*/ 3 w 251"/>
                            <a:gd name="T49" fmla="*/ 75 h 206"/>
                            <a:gd name="T50" fmla="*/ 8 w 251"/>
                            <a:gd name="T51" fmla="*/ 53 h 206"/>
                            <a:gd name="T52" fmla="*/ 14 w 251"/>
                            <a:gd name="T53" fmla="*/ 40 h 206"/>
                            <a:gd name="T54" fmla="*/ 21 w 251"/>
                            <a:gd name="T55" fmla="*/ 24 h 206"/>
                            <a:gd name="T56" fmla="*/ 98 w 251"/>
                            <a:gd name="T57" fmla="*/ 60 h 206"/>
                            <a:gd name="T58" fmla="*/ 138 w 251"/>
                            <a:gd name="T59" fmla="*/ 57 h 20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251"/>
                            <a:gd name="T91" fmla="*/ 0 h 206"/>
                            <a:gd name="T92" fmla="*/ 251 w 251"/>
                            <a:gd name="T93" fmla="*/ 206 h 20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251" h="206">
                              <a:moveTo>
                                <a:pt x="138" y="57"/>
                              </a:moveTo>
                              <a:lnTo>
                                <a:pt x="162" y="3"/>
                              </a:lnTo>
                              <a:lnTo>
                                <a:pt x="180" y="0"/>
                              </a:lnTo>
                              <a:lnTo>
                                <a:pt x="197" y="4"/>
                              </a:lnTo>
                              <a:lnTo>
                                <a:pt x="213" y="11"/>
                              </a:lnTo>
                              <a:lnTo>
                                <a:pt x="227" y="21"/>
                              </a:lnTo>
                              <a:lnTo>
                                <a:pt x="237" y="36"/>
                              </a:lnTo>
                              <a:lnTo>
                                <a:pt x="247" y="53"/>
                              </a:lnTo>
                              <a:lnTo>
                                <a:pt x="250" y="76"/>
                              </a:lnTo>
                              <a:lnTo>
                                <a:pt x="249" y="101"/>
                              </a:lnTo>
                              <a:lnTo>
                                <a:pt x="242" y="122"/>
                              </a:lnTo>
                              <a:lnTo>
                                <a:pt x="233" y="141"/>
                              </a:lnTo>
                              <a:lnTo>
                                <a:pt x="223" y="154"/>
                              </a:lnTo>
                              <a:lnTo>
                                <a:pt x="215" y="166"/>
                              </a:lnTo>
                              <a:lnTo>
                                <a:pt x="134" y="128"/>
                              </a:lnTo>
                              <a:lnTo>
                                <a:pt x="112" y="137"/>
                              </a:lnTo>
                              <a:lnTo>
                                <a:pt x="55" y="205"/>
                              </a:lnTo>
                              <a:lnTo>
                                <a:pt x="41" y="196"/>
                              </a:lnTo>
                              <a:lnTo>
                                <a:pt x="31" y="188"/>
                              </a:lnTo>
                              <a:lnTo>
                                <a:pt x="23" y="176"/>
                              </a:lnTo>
                              <a:lnTo>
                                <a:pt x="14" y="160"/>
                              </a:lnTo>
                              <a:lnTo>
                                <a:pt x="5" y="141"/>
                              </a:lnTo>
                              <a:lnTo>
                                <a:pt x="0" y="118"/>
                              </a:lnTo>
                              <a:lnTo>
                                <a:pt x="0" y="95"/>
                              </a:lnTo>
                              <a:lnTo>
                                <a:pt x="3" y="75"/>
                              </a:lnTo>
                              <a:lnTo>
                                <a:pt x="8" y="53"/>
                              </a:lnTo>
                              <a:lnTo>
                                <a:pt x="14" y="40"/>
                              </a:lnTo>
                              <a:lnTo>
                                <a:pt x="21" y="24"/>
                              </a:lnTo>
                              <a:lnTo>
                                <a:pt x="98" y="60"/>
                              </a:lnTo>
                              <a:lnTo>
                                <a:pt x="138" y="57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8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4" y="2086"/>
                          <a:ext cx="100" cy="9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9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9" y="2087"/>
                          <a:ext cx="100" cy="1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60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" y="2086"/>
                          <a:ext cx="101" cy="9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grpSp>
                <p:nvGrpSpPr>
                  <p:cNvPr id="26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217" y="2316"/>
                    <a:ext cx="460" cy="396"/>
                    <a:chOff x="1217" y="2316"/>
                    <a:chExt cx="460" cy="396"/>
                  </a:xfrm>
                </p:grpSpPr>
                <p:grpSp>
                  <p:nvGrpSpPr>
                    <p:cNvPr id="28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7" y="2448"/>
                      <a:ext cx="120" cy="136"/>
                      <a:chOff x="1217" y="2448"/>
                      <a:chExt cx="120" cy="136"/>
                    </a:xfrm>
                  </p:grpSpPr>
                  <p:sp>
                    <p:nvSpPr>
                      <p:cNvPr id="51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7" y="2455"/>
                        <a:ext cx="107" cy="12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52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2" y="2448"/>
                        <a:ext cx="105" cy="1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29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5" y="2316"/>
                      <a:ext cx="382" cy="396"/>
                      <a:chOff x="1295" y="2316"/>
                      <a:chExt cx="382" cy="396"/>
                    </a:xfrm>
                  </p:grpSpPr>
                  <p:grpSp>
                    <p:nvGrpSpPr>
                      <p:cNvPr id="30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8" y="2325"/>
                        <a:ext cx="379" cy="387"/>
                        <a:chOff x="1298" y="2325"/>
                        <a:chExt cx="379" cy="387"/>
                      </a:xfrm>
                    </p:grpSpPr>
                    <p:grpSp>
                      <p:nvGrpSpPr>
                        <p:cNvPr id="43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8" y="2325"/>
                          <a:ext cx="379" cy="387"/>
                          <a:chOff x="1298" y="2325"/>
                          <a:chExt cx="379" cy="387"/>
                        </a:xfrm>
                      </p:grpSpPr>
                      <p:sp>
                        <p:nvSpPr>
                          <p:cNvPr id="45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2390"/>
                            <a:ext cx="248" cy="26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6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2" y="2510"/>
                            <a:ext cx="62" cy="74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7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3" y="2596"/>
                            <a:ext cx="60" cy="7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8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60" y="2647"/>
                            <a:ext cx="54" cy="6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9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0" y="2417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50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3" y="2325"/>
                            <a:ext cx="80" cy="10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44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82" y="2330"/>
                          <a:ext cx="268" cy="371"/>
                        </a:xfrm>
                        <a:custGeom>
                          <a:avLst/>
                          <a:gdLst>
                            <a:gd name="T0" fmla="*/ 27 w 268"/>
                            <a:gd name="T1" fmla="*/ 60 h 371"/>
                            <a:gd name="T2" fmla="*/ 122 w 268"/>
                            <a:gd name="T3" fmla="*/ 0 h 371"/>
                            <a:gd name="T4" fmla="*/ 171 w 268"/>
                            <a:gd name="T5" fmla="*/ 81 h 371"/>
                            <a:gd name="T6" fmla="*/ 122 w 268"/>
                            <a:gd name="T7" fmla="*/ 114 h 371"/>
                            <a:gd name="T8" fmla="*/ 259 w 268"/>
                            <a:gd name="T9" fmla="*/ 87 h 371"/>
                            <a:gd name="T10" fmla="*/ 267 w 268"/>
                            <a:gd name="T11" fmla="*/ 150 h 371"/>
                            <a:gd name="T12" fmla="*/ 174 w 268"/>
                            <a:gd name="T13" fmla="*/ 172 h 371"/>
                            <a:gd name="T14" fmla="*/ 259 w 268"/>
                            <a:gd name="T15" fmla="*/ 178 h 371"/>
                            <a:gd name="T16" fmla="*/ 257 w 268"/>
                            <a:gd name="T17" fmla="*/ 252 h 371"/>
                            <a:gd name="T18" fmla="*/ 172 w 268"/>
                            <a:gd name="T19" fmla="*/ 238 h 371"/>
                            <a:gd name="T20" fmla="*/ 210 w 268"/>
                            <a:gd name="T21" fmla="*/ 276 h 371"/>
                            <a:gd name="T22" fmla="*/ 172 w 268"/>
                            <a:gd name="T23" fmla="*/ 329 h 371"/>
                            <a:gd name="T24" fmla="*/ 120 w 268"/>
                            <a:gd name="T25" fmla="*/ 297 h 371"/>
                            <a:gd name="T26" fmla="*/ 131 w 268"/>
                            <a:gd name="T27" fmla="*/ 343 h 371"/>
                            <a:gd name="T28" fmla="*/ 84 w 268"/>
                            <a:gd name="T29" fmla="*/ 370 h 371"/>
                            <a:gd name="T30" fmla="*/ 0 w 268"/>
                            <a:gd name="T31" fmla="*/ 309 h 371"/>
                            <a:gd name="T32" fmla="*/ 27 w 268"/>
                            <a:gd name="T33" fmla="*/ 60 h 371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8"/>
                            <a:gd name="T52" fmla="*/ 0 h 371"/>
                            <a:gd name="T53" fmla="*/ 268 w 268"/>
                            <a:gd name="T54" fmla="*/ 371 h 371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8" h="371">
                              <a:moveTo>
                                <a:pt x="27" y="60"/>
                              </a:moveTo>
                              <a:lnTo>
                                <a:pt x="122" y="0"/>
                              </a:lnTo>
                              <a:lnTo>
                                <a:pt x="171" y="81"/>
                              </a:lnTo>
                              <a:lnTo>
                                <a:pt x="122" y="114"/>
                              </a:lnTo>
                              <a:lnTo>
                                <a:pt x="259" y="87"/>
                              </a:lnTo>
                              <a:lnTo>
                                <a:pt x="267" y="150"/>
                              </a:lnTo>
                              <a:lnTo>
                                <a:pt x="174" y="172"/>
                              </a:lnTo>
                              <a:lnTo>
                                <a:pt x="259" y="178"/>
                              </a:lnTo>
                              <a:lnTo>
                                <a:pt x="257" y="252"/>
                              </a:lnTo>
                              <a:lnTo>
                                <a:pt x="172" y="238"/>
                              </a:lnTo>
                              <a:lnTo>
                                <a:pt x="210" y="276"/>
                              </a:lnTo>
                              <a:lnTo>
                                <a:pt x="172" y="329"/>
                              </a:lnTo>
                              <a:lnTo>
                                <a:pt x="120" y="297"/>
                              </a:lnTo>
                              <a:lnTo>
                                <a:pt x="131" y="343"/>
                              </a:lnTo>
                              <a:lnTo>
                                <a:pt x="84" y="370"/>
                              </a:lnTo>
                              <a:lnTo>
                                <a:pt x="0" y="309"/>
                              </a:lnTo>
                              <a:lnTo>
                                <a:pt x="27" y="6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1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" y="2316"/>
                        <a:ext cx="379" cy="387"/>
                        <a:chOff x="1295" y="2316"/>
                        <a:chExt cx="379" cy="387"/>
                      </a:xfrm>
                    </p:grpSpPr>
                    <p:grpSp>
                      <p:nvGrpSpPr>
                        <p:cNvPr id="35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" y="2316"/>
                          <a:ext cx="379" cy="387"/>
                          <a:chOff x="1295" y="2316"/>
                          <a:chExt cx="379" cy="387"/>
                        </a:xfrm>
                      </p:grpSpPr>
                      <p:sp>
                        <p:nvSpPr>
                          <p:cNvPr id="37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5" y="2381"/>
                            <a:ext cx="249" cy="2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8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0" y="2501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9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2586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0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7" y="2638"/>
                            <a:ext cx="55" cy="6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1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7" y="2406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2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1" y="2316"/>
                            <a:ext cx="79" cy="9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36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9" y="2320"/>
                          <a:ext cx="269" cy="372"/>
                        </a:xfrm>
                        <a:custGeom>
                          <a:avLst/>
                          <a:gdLst>
                            <a:gd name="T0" fmla="*/ 27 w 269"/>
                            <a:gd name="T1" fmla="*/ 61 h 372"/>
                            <a:gd name="T2" fmla="*/ 123 w 269"/>
                            <a:gd name="T3" fmla="*/ 0 h 372"/>
                            <a:gd name="T4" fmla="*/ 171 w 269"/>
                            <a:gd name="T5" fmla="*/ 81 h 372"/>
                            <a:gd name="T6" fmla="*/ 123 w 269"/>
                            <a:gd name="T7" fmla="*/ 116 h 372"/>
                            <a:gd name="T8" fmla="*/ 259 w 269"/>
                            <a:gd name="T9" fmla="*/ 86 h 372"/>
                            <a:gd name="T10" fmla="*/ 268 w 269"/>
                            <a:gd name="T11" fmla="*/ 152 h 372"/>
                            <a:gd name="T12" fmla="*/ 175 w 269"/>
                            <a:gd name="T13" fmla="*/ 172 h 372"/>
                            <a:gd name="T14" fmla="*/ 259 w 269"/>
                            <a:gd name="T15" fmla="*/ 178 h 372"/>
                            <a:gd name="T16" fmla="*/ 258 w 269"/>
                            <a:gd name="T17" fmla="*/ 253 h 372"/>
                            <a:gd name="T18" fmla="*/ 172 w 269"/>
                            <a:gd name="T19" fmla="*/ 238 h 372"/>
                            <a:gd name="T20" fmla="*/ 211 w 269"/>
                            <a:gd name="T21" fmla="*/ 277 h 372"/>
                            <a:gd name="T22" fmla="*/ 174 w 269"/>
                            <a:gd name="T23" fmla="*/ 330 h 372"/>
                            <a:gd name="T24" fmla="*/ 119 w 269"/>
                            <a:gd name="T25" fmla="*/ 297 h 372"/>
                            <a:gd name="T26" fmla="*/ 132 w 269"/>
                            <a:gd name="T27" fmla="*/ 343 h 372"/>
                            <a:gd name="T28" fmla="*/ 84 w 269"/>
                            <a:gd name="T29" fmla="*/ 371 h 372"/>
                            <a:gd name="T30" fmla="*/ 0 w 269"/>
                            <a:gd name="T31" fmla="*/ 309 h 372"/>
                            <a:gd name="T32" fmla="*/ 27 w 269"/>
                            <a:gd name="T33" fmla="*/ 61 h 37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9"/>
                            <a:gd name="T52" fmla="*/ 0 h 372"/>
                            <a:gd name="T53" fmla="*/ 269 w 269"/>
                            <a:gd name="T54" fmla="*/ 372 h 37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9" h="372">
                              <a:moveTo>
                                <a:pt x="27" y="61"/>
                              </a:moveTo>
                              <a:lnTo>
                                <a:pt x="123" y="0"/>
                              </a:lnTo>
                              <a:lnTo>
                                <a:pt x="171" y="81"/>
                              </a:lnTo>
                              <a:lnTo>
                                <a:pt x="123" y="116"/>
                              </a:lnTo>
                              <a:lnTo>
                                <a:pt x="259" y="86"/>
                              </a:lnTo>
                              <a:lnTo>
                                <a:pt x="268" y="152"/>
                              </a:lnTo>
                              <a:lnTo>
                                <a:pt x="175" y="172"/>
                              </a:lnTo>
                              <a:lnTo>
                                <a:pt x="259" y="178"/>
                              </a:lnTo>
                              <a:lnTo>
                                <a:pt x="258" y="253"/>
                              </a:lnTo>
                              <a:lnTo>
                                <a:pt x="172" y="238"/>
                              </a:lnTo>
                              <a:lnTo>
                                <a:pt x="211" y="277"/>
                              </a:lnTo>
                              <a:lnTo>
                                <a:pt x="174" y="330"/>
                              </a:lnTo>
                              <a:lnTo>
                                <a:pt x="119" y="297"/>
                              </a:lnTo>
                              <a:lnTo>
                                <a:pt x="132" y="343"/>
                              </a:lnTo>
                              <a:lnTo>
                                <a:pt x="84" y="371"/>
                              </a:lnTo>
                              <a:lnTo>
                                <a:pt x="0" y="309"/>
                              </a:lnTo>
                              <a:lnTo>
                                <a:pt x="27" y="61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2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8" y="2482"/>
                        <a:ext cx="113" cy="92"/>
                        <a:chOff x="1348" y="2482"/>
                        <a:chExt cx="113" cy="92"/>
                      </a:xfrm>
                    </p:grpSpPr>
                    <p:sp>
                      <p:nvSpPr>
                        <p:cNvPr id="33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0" y="2482"/>
                          <a:ext cx="91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4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48" y="2536"/>
                          <a:ext cx="113" cy="3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4" name="Group 134"/>
            <p:cNvGrpSpPr>
              <a:grpSpLocks/>
            </p:cNvGrpSpPr>
            <p:nvPr/>
          </p:nvGrpSpPr>
          <p:grpSpPr bwMode="auto">
            <a:xfrm>
              <a:off x="1927" y="1769"/>
              <a:ext cx="521" cy="423"/>
              <a:chOff x="1927" y="1769"/>
              <a:chExt cx="521" cy="423"/>
            </a:xfrm>
          </p:grpSpPr>
          <p:sp>
            <p:nvSpPr>
              <p:cNvPr id="15" name="Oval 128"/>
              <p:cNvSpPr>
                <a:spLocks noChangeArrowheads="1"/>
              </p:cNvSpPr>
              <p:nvPr/>
            </p:nvSpPr>
            <p:spPr bwMode="auto">
              <a:xfrm>
                <a:off x="1927" y="1769"/>
                <a:ext cx="37" cy="3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auto">
              <a:xfrm>
                <a:off x="1930" y="1770"/>
                <a:ext cx="302" cy="241"/>
              </a:xfrm>
              <a:custGeom>
                <a:avLst/>
                <a:gdLst>
                  <a:gd name="T0" fmla="*/ 24 w 302"/>
                  <a:gd name="T1" fmla="*/ 0 h 241"/>
                  <a:gd name="T2" fmla="*/ 301 w 302"/>
                  <a:gd name="T3" fmla="*/ 203 h 241"/>
                  <a:gd name="T4" fmla="*/ 270 w 302"/>
                  <a:gd name="T5" fmla="*/ 240 h 241"/>
                  <a:gd name="T6" fmla="*/ 0 w 302"/>
                  <a:gd name="T7" fmla="*/ 29 h 241"/>
                  <a:gd name="T8" fmla="*/ 24 w 302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241"/>
                  <a:gd name="T17" fmla="*/ 302 w 302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241">
                    <a:moveTo>
                      <a:pt x="24" y="0"/>
                    </a:moveTo>
                    <a:lnTo>
                      <a:pt x="301" y="203"/>
                    </a:lnTo>
                    <a:lnTo>
                      <a:pt x="270" y="240"/>
                    </a:lnTo>
                    <a:lnTo>
                      <a:pt x="0" y="2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auto">
              <a:xfrm>
                <a:off x="2195" y="1974"/>
                <a:ext cx="212" cy="186"/>
              </a:xfrm>
              <a:custGeom>
                <a:avLst/>
                <a:gdLst>
                  <a:gd name="T0" fmla="*/ 35 w 212"/>
                  <a:gd name="T1" fmla="*/ 0 h 186"/>
                  <a:gd name="T2" fmla="*/ 211 w 212"/>
                  <a:gd name="T3" fmla="*/ 125 h 186"/>
                  <a:gd name="T4" fmla="*/ 175 w 212"/>
                  <a:gd name="T5" fmla="*/ 185 h 186"/>
                  <a:gd name="T6" fmla="*/ 0 w 212"/>
                  <a:gd name="T7" fmla="*/ 35 h 186"/>
                  <a:gd name="T8" fmla="*/ 35 w 212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86"/>
                  <a:gd name="T17" fmla="*/ 212 w 212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86">
                    <a:moveTo>
                      <a:pt x="35" y="0"/>
                    </a:moveTo>
                    <a:lnTo>
                      <a:pt x="211" y="125"/>
                    </a:lnTo>
                    <a:lnTo>
                      <a:pt x="175" y="185"/>
                    </a:lnTo>
                    <a:lnTo>
                      <a:pt x="0" y="3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8" name="Oval 131"/>
              <p:cNvSpPr>
                <a:spLocks noChangeArrowheads="1"/>
              </p:cNvSpPr>
              <p:nvPr/>
            </p:nvSpPr>
            <p:spPr bwMode="auto">
              <a:xfrm>
                <a:off x="2188" y="1970"/>
                <a:ext cx="53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9" name="Oval 132"/>
              <p:cNvSpPr>
                <a:spLocks noChangeArrowheads="1"/>
              </p:cNvSpPr>
              <p:nvPr/>
            </p:nvSpPr>
            <p:spPr bwMode="auto">
              <a:xfrm>
                <a:off x="2364" y="2095"/>
                <a:ext cx="84" cy="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20" name="Oval 133"/>
              <p:cNvSpPr>
                <a:spLocks noChangeArrowheads="1"/>
              </p:cNvSpPr>
              <p:nvPr/>
            </p:nvSpPr>
            <p:spPr bwMode="auto">
              <a:xfrm>
                <a:off x="2376" y="2108"/>
                <a:ext cx="60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JM" dirty="0" smtClean="0">
                <a:solidFill>
                  <a:schemeClr val="tx1"/>
                </a:solidFill>
              </a:rPr>
              <a:t>The Seven C’s of Writing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00400" y="1295400"/>
            <a:ext cx="5257800" cy="526297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Concreteness means specificity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Definite, vivid – not vague or obscure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Avoid ambiguity in the communication process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Use of specific facts and figures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Concreteness reinforces confidence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838200" y="2133600"/>
            <a:ext cx="2363787" cy="1185862"/>
            <a:chOff x="3979" y="2903"/>
            <a:chExt cx="1489" cy="747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3979" y="2903"/>
              <a:ext cx="1489" cy="747"/>
            </a:xfrm>
            <a:prstGeom prst="ellipse">
              <a:avLst/>
            </a:prstGeom>
            <a:gradFill rotWithShape="0">
              <a:gsLst>
                <a:gs pos="0">
                  <a:srgbClr val="CC0099">
                    <a:gamma/>
                    <a:shade val="49804"/>
                    <a:invGamma/>
                  </a:srgbClr>
                </a:gs>
                <a:gs pos="50000">
                  <a:srgbClr val="CC0099"/>
                </a:gs>
                <a:gs pos="100000">
                  <a:srgbClr val="CC0099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027" y="3120"/>
              <a:ext cx="144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90488" tIns="44450" rIns="90488" bIns="44450">
              <a:spAutoFit/>
            </a:bodyPr>
            <a:lstStyle/>
            <a:p>
              <a:pPr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Concreteness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15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304800" y="1143000"/>
            <a:ext cx="1295400" cy="2438400"/>
            <a:chOff x="258" y="1152"/>
            <a:chExt cx="2190" cy="2723"/>
          </a:xfrm>
        </p:grpSpPr>
        <p:grpSp>
          <p:nvGrpSpPr>
            <p:cNvPr id="14" name="Group 127"/>
            <p:cNvGrpSpPr>
              <a:grpSpLocks/>
            </p:cNvGrpSpPr>
            <p:nvPr/>
          </p:nvGrpSpPr>
          <p:grpSpPr bwMode="auto">
            <a:xfrm>
              <a:off x="258" y="1152"/>
              <a:ext cx="1787" cy="2723"/>
              <a:chOff x="258" y="1152"/>
              <a:chExt cx="1787" cy="2723"/>
            </a:xfrm>
          </p:grpSpPr>
          <p:grpSp>
            <p:nvGrpSpPr>
              <p:cNvPr id="22" name="Group 67"/>
              <p:cNvGrpSpPr>
                <a:grpSpLocks/>
              </p:cNvGrpSpPr>
              <p:nvPr/>
            </p:nvGrpSpPr>
            <p:grpSpPr bwMode="auto">
              <a:xfrm>
                <a:off x="587" y="1152"/>
                <a:ext cx="567" cy="969"/>
                <a:chOff x="587" y="1152"/>
                <a:chExt cx="567" cy="969"/>
              </a:xfrm>
            </p:grpSpPr>
            <p:grpSp>
              <p:nvGrpSpPr>
                <p:cNvPr id="83" name="Group 57"/>
                <p:cNvGrpSpPr>
                  <a:grpSpLocks/>
                </p:cNvGrpSpPr>
                <p:nvPr/>
              </p:nvGrpSpPr>
              <p:grpSpPr bwMode="auto">
                <a:xfrm>
                  <a:off x="653" y="1584"/>
                  <a:ext cx="501" cy="537"/>
                  <a:chOff x="653" y="1584"/>
                  <a:chExt cx="501" cy="537"/>
                </a:xfrm>
              </p:grpSpPr>
              <p:grpSp>
                <p:nvGrpSpPr>
                  <p:cNvPr id="93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89" y="1601"/>
                    <a:ext cx="465" cy="520"/>
                    <a:chOff x="689" y="1601"/>
                    <a:chExt cx="465" cy="520"/>
                  </a:xfrm>
                </p:grpSpPr>
                <p:grpSp>
                  <p:nvGrpSpPr>
                    <p:cNvPr id="9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9" y="1601"/>
                      <a:ext cx="465" cy="520"/>
                      <a:chOff x="689" y="1601"/>
                      <a:chExt cx="465" cy="520"/>
                    </a:xfrm>
                  </p:grpSpPr>
                  <p:grpSp>
                    <p:nvGrpSpPr>
                      <p:cNvPr id="118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" y="1601"/>
                        <a:ext cx="465" cy="520"/>
                        <a:chOff x="689" y="1601"/>
                        <a:chExt cx="465" cy="520"/>
                      </a:xfrm>
                    </p:grpSpPr>
                    <p:sp>
                      <p:nvSpPr>
                        <p:cNvPr id="127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1601"/>
                          <a:ext cx="415" cy="520"/>
                        </a:xfrm>
                        <a:custGeom>
                          <a:avLst/>
                          <a:gdLst>
                            <a:gd name="T0" fmla="*/ 355 w 415"/>
                            <a:gd name="T1" fmla="*/ 39 h 520"/>
                            <a:gd name="T2" fmla="*/ 347 w 415"/>
                            <a:gd name="T3" fmla="*/ 25 h 520"/>
                            <a:gd name="T4" fmla="*/ 322 w 415"/>
                            <a:gd name="T5" fmla="*/ 0 h 520"/>
                            <a:gd name="T6" fmla="*/ 182 w 415"/>
                            <a:gd name="T7" fmla="*/ 13 h 520"/>
                            <a:gd name="T8" fmla="*/ 57 w 415"/>
                            <a:gd name="T9" fmla="*/ 132 h 520"/>
                            <a:gd name="T10" fmla="*/ 0 w 415"/>
                            <a:gd name="T11" fmla="*/ 299 h 520"/>
                            <a:gd name="T12" fmla="*/ 19 w 415"/>
                            <a:gd name="T13" fmla="*/ 335 h 520"/>
                            <a:gd name="T14" fmla="*/ 80 w 415"/>
                            <a:gd name="T15" fmla="*/ 411 h 520"/>
                            <a:gd name="T16" fmla="*/ 79 w 415"/>
                            <a:gd name="T17" fmla="*/ 426 h 520"/>
                            <a:gd name="T18" fmla="*/ 82 w 415"/>
                            <a:gd name="T19" fmla="*/ 442 h 520"/>
                            <a:gd name="T20" fmla="*/ 90 w 415"/>
                            <a:gd name="T21" fmla="*/ 452 h 520"/>
                            <a:gd name="T22" fmla="*/ 103 w 415"/>
                            <a:gd name="T23" fmla="*/ 462 h 520"/>
                            <a:gd name="T24" fmla="*/ 116 w 415"/>
                            <a:gd name="T25" fmla="*/ 472 h 520"/>
                            <a:gd name="T26" fmla="*/ 129 w 415"/>
                            <a:gd name="T27" fmla="*/ 480 h 520"/>
                            <a:gd name="T28" fmla="*/ 143 w 415"/>
                            <a:gd name="T29" fmla="*/ 490 h 520"/>
                            <a:gd name="T30" fmla="*/ 160 w 415"/>
                            <a:gd name="T31" fmla="*/ 498 h 520"/>
                            <a:gd name="T32" fmla="*/ 174 w 415"/>
                            <a:gd name="T33" fmla="*/ 503 h 520"/>
                            <a:gd name="T34" fmla="*/ 194 w 415"/>
                            <a:gd name="T35" fmla="*/ 510 h 520"/>
                            <a:gd name="T36" fmla="*/ 212 w 415"/>
                            <a:gd name="T37" fmla="*/ 515 h 520"/>
                            <a:gd name="T38" fmla="*/ 230 w 415"/>
                            <a:gd name="T39" fmla="*/ 519 h 520"/>
                            <a:gd name="T40" fmla="*/ 246 w 415"/>
                            <a:gd name="T41" fmla="*/ 514 h 520"/>
                            <a:gd name="T42" fmla="*/ 256 w 415"/>
                            <a:gd name="T43" fmla="*/ 508 h 520"/>
                            <a:gd name="T44" fmla="*/ 269 w 415"/>
                            <a:gd name="T45" fmla="*/ 496 h 520"/>
                            <a:gd name="T46" fmla="*/ 277 w 415"/>
                            <a:gd name="T47" fmla="*/ 488 h 520"/>
                            <a:gd name="T48" fmla="*/ 288 w 415"/>
                            <a:gd name="T49" fmla="*/ 496 h 520"/>
                            <a:gd name="T50" fmla="*/ 302 w 415"/>
                            <a:gd name="T51" fmla="*/ 503 h 520"/>
                            <a:gd name="T52" fmla="*/ 322 w 415"/>
                            <a:gd name="T53" fmla="*/ 507 h 520"/>
                            <a:gd name="T54" fmla="*/ 337 w 415"/>
                            <a:gd name="T55" fmla="*/ 500 h 520"/>
                            <a:gd name="T56" fmla="*/ 349 w 415"/>
                            <a:gd name="T57" fmla="*/ 488 h 520"/>
                            <a:gd name="T58" fmla="*/ 358 w 415"/>
                            <a:gd name="T59" fmla="*/ 474 h 520"/>
                            <a:gd name="T60" fmla="*/ 364 w 415"/>
                            <a:gd name="T61" fmla="*/ 454 h 520"/>
                            <a:gd name="T62" fmla="*/ 414 w 415"/>
                            <a:gd name="T63" fmla="*/ 377 h 520"/>
                            <a:gd name="T64" fmla="*/ 369 w 415"/>
                            <a:gd name="T65" fmla="*/ 269 h 520"/>
                            <a:gd name="T66" fmla="*/ 355 w 415"/>
                            <a:gd name="T67" fmla="*/ 39 h 520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415"/>
                            <a:gd name="T103" fmla="*/ 0 h 520"/>
                            <a:gd name="T104" fmla="*/ 415 w 415"/>
                            <a:gd name="T105" fmla="*/ 520 h 520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415" h="520">
                              <a:moveTo>
                                <a:pt x="355" y="39"/>
                              </a:moveTo>
                              <a:lnTo>
                                <a:pt x="347" y="25"/>
                              </a:lnTo>
                              <a:lnTo>
                                <a:pt x="322" y="0"/>
                              </a:lnTo>
                              <a:lnTo>
                                <a:pt x="182" y="13"/>
                              </a:lnTo>
                              <a:lnTo>
                                <a:pt x="57" y="132"/>
                              </a:lnTo>
                              <a:lnTo>
                                <a:pt x="0" y="299"/>
                              </a:lnTo>
                              <a:lnTo>
                                <a:pt x="19" y="335"/>
                              </a:lnTo>
                              <a:lnTo>
                                <a:pt x="80" y="411"/>
                              </a:lnTo>
                              <a:lnTo>
                                <a:pt x="79" y="426"/>
                              </a:lnTo>
                              <a:lnTo>
                                <a:pt x="82" y="442"/>
                              </a:lnTo>
                              <a:lnTo>
                                <a:pt x="90" y="452"/>
                              </a:lnTo>
                              <a:lnTo>
                                <a:pt x="103" y="462"/>
                              </a:lnTo>
                              <a:lnTo>
                                <a:pt x="116" y="472"/>
                              </a:lnTo>
                              <a:lnTo>
                                <a:pt x="129" y="480"/>
                              </a:lnTo>
                              <a:lnTo>
                                <a:pt x="143" y="490"/>
                              </a:lnTo>
                              <a:lnTo>
                                <a:pt x="160" y="498"/>
                              </a:lnTo>
                              <a:lnTo>
                                <a:pt x="174" y="503"/>
                              </a:lnTo>
                              <a:lnTo>
                                <a:pt x="194" y="510"/>
                              </a:lnTo>
                              <a:lnTo>
                                <a:pt x="212" y="515"/>
                              </a:lnTo>
                              <a:lnTo>
                                <a:pt x="230" y="519"/>
                              </a:lnTo>
                              <a:lnTo>
                                <a:pt x="246" y="514"/>
                              </a:lnTo>
                              <a:lnTo>
                                <a:pt x="256" y="508"/>
                              </a:lnTo>
                              <a:lnTo>
                                <a:pt x="269" y="496"/>
                              </a:lnTo>
                              <a:lnTo>
                                <a:pt x="277" y="488"/>
                              </a:lnTo>
                              <a:lnTo>
                                <a:pt x="288" y="496"/>
                              </a:lnTo>
                              <a:lnTo>
                                <a:pt x="302" y="503"/>
                              </a:lnTo>
                              <a:lnTo>
                                <a:pt x="322" y="507"/>
                              </a:lnTo>
                              <a:lnTo>
                                <a:pt x="337" y="500"/>
                              </a:lnTo>
                              <a:lnTo>
                                <a:pt x="349" y="488"/>
                              </a:lnTo>
                              <a:lnTo>
                                <a:pt x="358" y="474"/>
                              </a:lnTo>
                              <a:lnTo>
                                <a:pt x="364" y="454"/>
                              </a:lnTo>
                              <a:lnTo>
                                <a:pt x="414" y="377"/>
                              </a:lnTo>
                              <a:lnTo>
                                <a:pt x="369" y="269"/>
                              </a:lnTo>
                              <a:lnTo>
                                <a:pt x="355" y="39"/>
                              </a:lnTo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8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9" y="1835"/>
                          <a:ext cx="92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9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" y="1892"/>
                          <a:ext cx="106" cy="122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30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8" y="1895"/>
                          <a:ext cx="136" cy="16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3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5" y="1982"/>
                          <a:ext cx="117" cy="13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19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0" y="1835"/>
                        <a:ext cx="428" cy="180"/>
                        <a:chOff x="710" y="1835"/>
                        <a:chExt cx="428" cy="180"/>
                      </a:xfrm>
                    </p:grpSpPr>
                    <p:sp>
                      <p:nvSpPr>
                        <p:cNvPr id="120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9" y="1835"/>
                          <a:ext cx="142" cy="16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1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0" y="1859"/>
                          <a:ext cx="60" cy="6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2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920"/>
                          <a:ext cx="155" cy="9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3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2" y="1918"/>
                          <a:ext cx="146" cy="8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4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2" y="1868"/>
                          <a:ext cx="59" cy="5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5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1847"/>
                          <a:ext cx="147" cy="143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6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0" y="1847"/>
                          <a:ext cx="146" cy="136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  <p:grpSp>
                  <p:nvGrpSpPr>
                    <p:cNvPr id="9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6" y="1630"/>
                      <a:ext cx="192" cy="305"/>
                      <a:chOff x="956" y="1630"/>
                      <a:chExt cx="192" cy="305"/>
                    </a:xfrm>
                  </p:grpSpPr>
                  <p:grpSp>
                    <p:nvGrpSpPr>
                      <p:cNvPr id="97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6" y="1630"/>
                        <a:ext cx="167" cy="222"/>
                        <a:chOff x="956" y="1630"/>
                        <a:chExt cx="167" cy="222"/>
                      </a:xfrm>
                    </p:grpSpPr>
                    <p:grpSp>
                      <p:nvGrpSpPr>
                        <p:cNvPr id="101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6" y="1630"/>
                          <a:ext cx="167" cy="222"/>
                          <a:chOff x="956" y="1630"/>
                          <a:chExt cx="167" cy="222"/>
                        </a:xfrm>
                      </p:grpSpPr>
                      <p:grpSp>
                        <p:nvGrpSpPr>
                          <p:cNvPr id="109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56" y="1654"/>
                            <a:ext cx="167" cy="198"/>
                            <a:chOff x="956" y="1654"/>
                            <a:chExt cx="167" cy="198"/>
                          </a:xfrm>
                        </p:grpSpPr>
                        <p:sp>
                          <p:nvSpPr>
                            <p:cNvPr id="116" name="Oval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6" y="1654"/>
                              <a:ext cx="114" cy="198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7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4" y="1654"/>
                              <a:ext cx="79" cy="175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10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64" y="1661"/>
                            <a:ext cx="158" cy="191"/>
                            <a:chOff x="964" y="1661"/>
                            <a:chExt cx="158" cy="191"/>
                          </a:xfrm>
                        </p:grpSpPr>
                        <p:sp>
                          <p:nvSpPr>
                            <p:cNvPr id="114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64" y="1662"/>
                              <a:ext cx="103" cy="19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5" name="Oval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2" y="1661"/>
                              <a:ext cx="80" cy="18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11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90" y="1630"/>
                            <a:ext cx="110" cy="69"/>
                            <a:chOff x="990" y="1630"/>
                            <a:chExt cx="110" cy="69"/>
                          </a:xfrm>
                        </p:grpSpPr>
                        <p:sp>
                          <p:nvSpPr>
                            <p:cNvPr id="112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63" y="1630"/>
                              <a:ext cx="37" cy="68"/>
                            </a:xfrm>
                            <a:custGeom>
                              <a:avLst/>
                              <a:gdLst>
                                <a:gd name="T0" fmla="*/ 0 w 37"/>
                                <a:gd name="T1" fmla="*/ 43 h 68"/>
                                <a:gd name="T2" fmla="*/ 9 w 37"/>
                                <a:gd name="T3" fmla="*/ 67 h 68"/>
                                <a:gd name="T4" fmla="*/ 36 w 37"/>
                                <a:gd name="T5" fmla="*/ 21 h 68"/>
                                <a:gd name="T6" fmla="*/ 26 w 37"/>
                                <a:gd name="T7" fmla="*/ 0 h 68"/>
                                <a:gd name="T8" fmla="*/ 0 w 37"/>
                                <a:gd name="T9" fmla="*/ 43 h 68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37"/>
                                <a:gd name="T16" fmla="*/ 0 h 68"/>
                                <a:gd name="T17" fmla="*/ 37 w 37"/>
                                <a:gd name="T18" fmla="*/ 68 h 68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37" h="68">
                                  <a:moveTo>
                                    <a:pt x="0" y="43"/>
                                  </a:moveTo>
                                  <a:lnTo>
                                    <a:pt x="9" y="67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26" y="0"/>
                                  </a:lnTo>
                                  <a:lnTo>
                                    <a:pt x="0" y="43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" name="Freeform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90" y="1634"/>
                              <a:ext cx="74" cy="65"/>
                            </a:xfrm>
                            <a:custGeom>
                              <a:avLst/>
                              <a:gdLst>
                                <a:gd name="T0" fmla="*/ 10 w 74"/>
                                <a:gd name="T1" fmla="*/ 0 h 65"/>
                                <a:gd name="T2" fmla="*/ 73 w 74"/>
                                <a:gd name="T3" fmla="*/ 44 h 65"/>
                                <a:gd name="T4" fmla="*/ 70 w 74"/>
                                <a:gd name="T5" fmla="*/ 64 h 65"/>
                                <a:gd name="T6" fmla="*/ 0 w 74"/>
                                <a:gd name="T7" fmla="*/ 27 h 65"/>
                                <a:gd name="T8" fmla="*/ 10 w 74"/>
                                <a:gd name="T9" fmla="*/ 0 h 6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4"/>
                                <a:gd name="T16" fmla="*/ 0 h 65"/>
                                <a:gd name="T17" fmla="*/ 74 w 74"/>
                                <a:gd name="T18" fmla="*/ 65 h 6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4" h="65">
                                  <a:moveTo>
                                    <a:pt x="10" y="0"/>
                                  </a:moveTo>
                                  <a:lnTo>
                                    <a:pt x="73" y="44"/>
                                  </a:lnTo>
                                  <a:lnTo>
                                    <a:pt x="70" y="64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  <p:grpSp>
                      <p:nvGrpSpPr>
                        <p:cNvPr id="102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5" y="1763"/>
                          <a:ext cx="87" cy="82"/>
                          <a:chOff x="1035" y="1763"/>
                          <a:chExt cx="87" cy="82"/>
                        </a:xfrm>
                      </p:grpSpPr>
                      <p:grpSp>
                        <p:nvGrpSpPr>
                          <p:cNvPr id="103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5" y="1763"/>
                            <a:ext cx="36" cy="82"/>
                            <a:chOff x="1035" y="1763"/>
                            <a:chExt cx="36" cy="82"/>
                          </a:xfrm>
                        </p:grpSpPr>
                        <p:sp>
                          <p:nvSpPr>
                            <p:cNvPr id="107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0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8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5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3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3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3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4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86" y="1763"/>
                            <a:ext cx="36" cy="82"/>
                            <a:chOff x="1086" y="1763"/>
                            <a:chExt cx="36" cy="82"/>
                          </a:xfrm>
                        </p:grpSpPr>
                        <p:sp>
                          <p:nvSpPr>
                            <p:cNvPr id="105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91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6" name="Freeform 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86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2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2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2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5" y="1823"/>
                        <a:ext cx="113" cy="112"/>
                        <a:chOff x="1035" y="1823"/>
                        <a:chExt cx="113" cy="112"/>
                      </a:xfrm>
                    </p:grpSpPr>
                    <p:sp>
                      <p:nvSpPr>
                        <p:cNvPr id="99" name="Oval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5" y="1834"/>
                          <a:ext cx="107" cy="10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00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1" y="1823"/>
                          <a:ext cx="107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sp>
                <p:nvSpPr>
                  <p:cNvPr id="94" name="Freeform 56"/>
                  <p:cNvSpPr>
                    <a:spLocks/>
                  </p:cNvSpPr>
                  <p:nvPr/>
                </p:nvSpPr>
                <p:spPr bwMode="auto">
                  <a:xfrm>
                    <a:off x="653" y="1584"/>
                    <a:ext cx="316" cy="286"/>
                  </a:xfrm>
                  <a:custGeom>
                    <a:avLst/>
                    <a:gdLst>
                      <a:gd name="T0" fmla="*/ 39 w 316"/>
                      <a:gd name="T1" fmla="*/ 49 h 286"/>
                      <a:gd name="T2" fmla="*/ 23 w 316"/>
                      <a:gd name="T3" fmla="*/ 73 h 286"/>
                      <a:gd name="T4" fmla="*/ 10 w 316"/>
                      <a:gd name="T5" fmla="*/ 96 h 286"/>
                      <a:gd name="T6" fmla="*/ 3 w 316"/>
                      <a:gd name="T7" fmla="*/ 127 h 286"/>
                      <a:gd name="T8" fmla="*/ 0 w 316"/>
                      <a:gd name="T9" fmla="*/ 161 h 286"/>
                      <a:gd name="T10" fmla="*/ 2 w 316"/>
                      <a:gd name="T11" fmla="*/ 188 h 286"/>
                      <a:gd name="T12" fmla="*/ 9 w 316"/>
                      <a:gd name="T13" fmla="*/ 216 h 286"/>
                      <a:gd name="T14" fmla="*/ 19 w 316"/>
                      <a:gd name="T15" fmla="*/ 241 h 286"/>
                      <a:gd name="T16" fmla="*/ 32 w 316"/>
                      <a:gd name="T17" fmla="*/ 265 h 286"/>
                      <a:gd name="T18" fmla="*/ 45 w 316"/>
                      <a:gd name="T19" fmla="*/ 285 h 286"/>
                      <a:gd name="T20" fmla="*/ 56 w 316"/>
                      <a:gd name="T21" fmla="*/ 273 h 286"/>
                      <a:gd name="T22" fmla="*/ 67 w 316"/>
                      <a:gd name="T23" fmla="*/ 262 h 286"/>
                      <a:gd name="T24" fmla="*/ 82 w 316"/>
                      <a:gd name="T25" fmla="*/ 257 h 286"/>
                      <a:gd name="T26" fmla="*/ 97 w 316"/>
                      <a:gd name="T27" fmla="*/ 253 h 286"/>
                      <a:gd name="T28" fmla="*/ 113 w 316"/>
                      <a:gd name="T29" fmla="*/ 256 h 286"/>
                      <a:gd name="T30" fmla="*/ 131 w 316"/>
                      <a:gd name="T31" fmla="*/ 261 h 286"/>
                      <a:gd name="T32" fmla="*/ 144 w 316"/>
                      <a:gd name="T33" fmla="*/ 270 h 286"/>
                      <a:gd name="T34" fmla="*/ 154 w 316"/>
                      <a:gd name="T35" fmla="*/ 274 h 286"/>
                      <a:gd name="T36" fmla="*/ 153 w 316"/>
                      <a:gd name="T37" fmla="*/ 238 h 286"/>
                      <a:gd name="T38" fmla="*/ 157 w 316"/>
                      <a:gd name="T39" fmla="*/ 212 h 286"/>
                      <a:gd name="T40" fmla="*/ 164 w 316"/>
                      <a:gd name="T41" fmla="*/ 188 h 286"/>
                      <a:gd name="T42" fmla="*/ 176 w 316"/>
                      <a:gd name="T43" fmla="*/ 164 h 286"/>
                      <a:gd name="T44" fmla="*/ 190 w 316"/>
                      <a:gd name="T45" fmla="*/ 142 h 286"/>
                      <a:gd name="T46" fmla="*/ 204 w 316"/>
                      <a:gd name="T47" fmla="*/ 121 h 286"/>
                      <a:gd name="T48" fmla="*/ 222 w 316"/>
                      <a:gd name="T49" fmla="*/ 97 h 286"/>
                      <a:gd name="T50" fmla="*/ 241 w 316"/>
                      <a:gd name="T51" fmla="*/ 79 h 286"/>
                      <a:gd name="T52" fmla="*/ 263 w 316"/>
                      <a:gd name="T53" fmla="*/ 63 h 286"/>
                      <a:gd name="T54" fmla="*/ 285 w 316"/>
                      <a:gd name="T55" fmla="*/ 48 h 286"/>
                      <a:gd name="T56" fmla="*/ 315 w 316"/>
                      <a:gd name="T57" fmla="*/ 29 h 286"/>
                      <a:gd name="T58" fmla="*/ 181 w 316"/>
                      <a:gd name="T59" fmla="*/ 0 h 286"/>
                      <a:gd name="T60" fmla="*/ 39 w 316"/>
                      <a:gd name="T61" fmla="*/ 49 h 28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16"/>
                      <a:gd name="T94" fmla="*/ 0 h 286"/>
                      <a:gd name="T95" fmla="*/ 316 w 316"/>
                      <a:gd name="T96" fmla="*/ 286 h 28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16" h="286">
                        <a:moveTo>
                          <a:pt x="39" y="49"/>
                        </a:moveTo>
                        <a:lnTo>
                          <a:pt x="23" y="73"/>
                        </a:lnTo>
                        <a:lnTo>
                          <a:pt x="10" y="96"/>
                        </a:lnTo>
                        <a:lnTo>
                          <a:pt x="3" y="127"/>
                        </a:lnTo>
                        <a:lnTo>
                          <a:pt x="0" y="161"/>
                        </a:lnTo>
                        <a:lnTo>
                          <a:pt x="2" y="188"/>
                        </a:lnTo>
                        <a:lnTo>
                          <a:pt x="9" y="216"/>
                        </a:lnTo>
                        <a:lnTo>
                          <a:pt x="19" y="241"/>
                        </a:lnTo>
                        <a:lnTo>
                          <a:pt x="32" y="265"/>
                        </a:lnTo>
                        <a:lnTo>
                          <a:pt x="45" y="285"/>
                        </a:lnTo>
                        <a:lnTo>
                          <a:pt x="56" y="273"/>
                        </a:lnTo>
                        <a:lnTo>
                          <a:pt x="67" y="262"/>
                        </a:lnTo>
                        <a:lnTo>
                          <a:pt x="82" y="257"/>
                        </a:lnTo>
                        <a:lnTo>
                          <a:pt x="97" y="253"/>
                        </a:lnTo>
                        <a:lnTo>
                          <a:pt x="113" y="256"/>
                        </a:lnTo>
                        <a:lnTo>
                          <a:pt x="131" y="261"/>
                        </a:lnTo>
                        <a:lnTo>
                          <a:pt x="144" y="270"/>
                        </a:lnTo>
                        <a:lnTo>
                          <a:pt x="154" y="274"/>
                        </a:lnTo>
                        <a:lnTo>
                          <a:pt x="153" y="238"/>
                        </a:lnTo>
                        <a:lnTo>
                          <a:pt x="157" y="212"/>
                        </a:lnTo>
                        <a:lnTo>
                          <a:pt x="164" y="188"/>
                        </a:lnTo>
                        <a:lnTo>
                          <a:pt x="176" y="164"/>
                        </a:lnTo>
                        <a:lnTo>
                          <a:pt x="190" y="142"/>
                        </a:lnTo>
                        <a:lnTo>
                          <a:pt x="204" y="121"/>
                        </a:lnTo>
                        <a:lnTo>
                          <a:pt x="222" y="97"/>
                        </a:lnTo>
                        <a:lnTo>
                          <a:pt x="241" y="79"/>
                        </a:lnTo>
                        <a:lnTo>
                          <a:pt x="263" y="63"/>
                        </a:lnTo>
                        <a:lnTo>
                          <a:pt x="285" y="48"/>
                        </a:lnTo>
                        <a:lnTo>
                          <a:pt x="315" y="29"/>
                        </a:lnTo>
                        <a:lnTo>
                          <a:pt x="181" y="0"/>
                        </a:lnTo>
                        <a:lnTo>
                          <a:pt x="39" y="49"/>
                        </a:lnTo>
                      </a:path>
                    </a:pathLst>
                  </a:custGeom>
                  <a:solidFill>
                    <a:srgbClr val="5F5F5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84" name="Group 66"/>
                <p:cNvGrpSpPr>
                  <a:grpSpLocks/>
                </p:cNvGrpSpPr>
                <p:nvPr/>
              </p:nvGrpSpPr>
              <p:grpSpPr bwMode="auto">
                <a:xfrm>
                  <a:off x="587" y="1152"/>
                  <a:ext cx="558" cy="618"/>
                  <a:chOff x="587" y="1152"/>
                  <a:chExt cx="558" cy="618"/>
                </a:xfrm>
              </p:grpSpPr>
              <p:grpSp>
                <p:nvGrpSpPr>
                  <p:cNvPr id="85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94" y="1152"/>
                    <a:ext cx="400" cy="284"/>
                    <a:chOff x="694" y="1152"/>
                    <a:chExt cx="400" cy="284"/>
                  </a:xfrm>
                </p:grpSpPr>
                <p:sp>
                  <p:nvSpPr>
                    <p:cNvPr id="91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94" y="1181"/>
                      <a:ext cx="399" cy="255"/>
                    </a:xfrm>
                    <a:custGeom>
                      <a:avLst/>
                      <a:gdLst>
                        <a:gd name="T0" fmla="*/ 0 w 399"/>
                        <a:gd name="T1" fmla="*/ 0 h 255"/>
                        <a:gd name="T2" fmla="*/ 10 w 399"/>
                        <a:gd name="T3" fmla="*/ 254 h 255"/>
                        <a:gd name="T4" fmla="*/ 386 w 399"/>
                        <a:gd name="T5" fmla="*/ 253 h 255"/>
                        <a:gd name="T6" fmla="*/ 398 w 399"/>
                        <a:gd name="T7" fmla="*/ 0 h 255"/>
                        <a:gd name="T8" fmla="*/ 0 w 399"/>
                        <a:gd name="T9" fmla="*/ 0 h 2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9"/>
                        <a:gd name="T16" fmla="*/ 0 h 255"/>
                        <a:gd name="T17" fmla="*/ 399 w 399"/>
                        <a:gd name="T18" fmla="*/ 255 h 2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9" h="255">
                          <a:moveTo>
                            <a:pt x="0" y="0"/>
                          </a:moveTo>
                          <a:lnTo>
                            <a:pt x="10" y="254"/>
                          </a:lnTo>
                          <a:lnTo>
                            <a:pt x="386" y="253"/>
                          </a:lnTo>
                          <a:lnTo>
                            <a:pt x="3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  <p:sp>
                  <p:nvSpPr>
                    <p:cNvPr id="92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" y="1152"/>
                      <a:ext cx="400" cy="62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029"/>
                    </a:p>
                  </p:txBody>
                </p:sp>
              </p:grpSp>
              <p:grpSp>
                <p:nvGrpSpPr>
                  <p:cNvPr id="86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87" y="1329"/>
                    <a:ext cx="558" cy="441"/>
                    <a:chOff x="587" y="1329"/>
                    <a:chExt cx="558" cy="441"/>
                  </a:xfrm>
                </p:grpSpPr>
                <p:grpSp>
                  <p:nvGrpSpPr>
                    <p:cNvPr id="87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2" y="1329"/>
                      <a:ext cx="384" cy="285"/>
                      <a:chOff x="702" y="1329"/>
                      <a:chExt cx="384" cy="285"/>
                    </a:xfrm>
                  </p:grpSpPr>
                  <p:sp>
                    <p:nvSpPr>
                      <p:cNvPr id="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2" y="1382"/>
                        <a:ext cx="382" cy="232"/>
                      </a:xfrm>
                      <a:custGeom>
                        <a:avLst/>
                        <a:gdLst>
                          <a:gd name="T0" fmla="*/ 0 w 382"/>
                          <a:gd name="T1" fmla="*/ 0 h 232"/>
                          <a:gd name="T2" fmla="*/ 10 w 382"/>
                          <a:gd name="T3" fmla="*/ 219 h 232"/>
                          <a:gd name="T4" fmla="*/ 374 w 382"/>
                          <a:gd name="T5" fmla="*/ 231 h 232"/>
                          <a:gd name="T6" fmla="*/ 381 w 382"/>
                          <a:gd name="T7" fmla="*/ 0 h 232"/>
                          <a:gd name="T8" fmla="*/ 0 w 382"/>
                          <a:gd name="T9" fmla="*/ 0 h 2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82"/>
                          <a:gd name="T16" fmla="*/ 0 h 232"/>
                          <a:gd name="T17" fmla="*/ 382 w 382"/>
                          <a:gd name="T18" fmla="*/ 232 h 2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82" h="232">
                            <a:moveTo>
                              <a:pt x="0" y="0"/>
                            </a:moveTo>
                            <a:lnTo>
                              <a:pt x="10" y="219"/>
                            </a:lnTo>
                            <a:lnTo>
                              <a:pt x="374" y="231"/>
                            </a:lnTo>
                            <a:lnTo>
                              <a:pt x="38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90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329"/>
                        <a:ext cx="382" cy="11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sp>
                  <p:nvSpPr>
                    <p:cNvPr id="88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587" y="1568"/>
                      <a:ext cx="558" cy="202"/>
                    </a:xfrm>
                    <a:custGeom>
                      <a:avLst/>
                      <a:gdLst>
                        <a:gd name="T0" fmla="*/ 123 w 558"/>
                        <a:gd name="T1" fmla="*/ 4 h 202"/>
                        <a:gd name="T2" fmla="*/ 154 w 558"/>
                        <a:gd name="T3" fmla="*/ 0 h 202"/>
                        <a:gd name="T4" fmla="*/ 197 w 558"/>
                        <a:gd name="T5" fmla="*/ 0 h 202"/>
                        <a:gd name="T6" fmla="*/ 245 w 558"/>
                        <a:gd name="T7" fmla="*/ 4 h 202"/>
                        <a:gd name="T8" fmla="*/ 288 w 558"/>
                        <a:gd name="T9" fmla="*/ 12 h 202"/>
                        <a:gd name="T10" fmla="*/ 331 w 558"/>
                        <a:gd name="T11" fmla="*/ 21 h 202"/>
                        <a:gd name="T12" fmla="*/ 377 w 558"/>
                        <a:gd name="T13" fmla="*/ 29 h 202"/>
                        <a:gd name="T14" fmla="*/ 411 w 558"/>
                        <a:gd name="T15" fmla="*/ 35 h 202"/>
                        <a:gd name="T16" fmla="*/ 436 w 558"/>
                        <a:gd name="T17" fmla="*/ 36 h 202"/>
                        <a:gd name="T18" fmla="*/ 472 w 558"/>
                        <a:gd name="T19" fmla="*/ 35 h 202"/>
                        <a:gd name="T20" fmla="*/ 505 w 558"/>
                        <a:gd name="T21" fmla="*/ 33 h 202"/>
                        <a:gd name="T22" fmla="*/ 527 w 558"/>
                        <a:gd name="T23" fmla="*/ 29 h 202"/>
                        <a:gd name="T24" fmla="*/ 557 w 558"/>
                        <a:gd name="T25" fmla="*/ 27 h 202"/>
                        <a:gd name="T26" fmla="*/ 557 w 558"/>
                        <a:gd name="T27" fmla="*/ 45 h 202"/>
                        <a:gd name="T28" fmla="*/ 528 w 558"/>
                        <a:gd name="T29" fmla="*/ 51 h 202"/>
                        <a:gd name="T30" fmla="*/ 493 w 558"/>
                        <a:gd name="T31" fmla="*/ 52 h 202"/>
                        <a:gd name="T32" fmla="*/ 449 w 558"/>
                        <a:gd name="T33" fmla="*/ 53 h 202"/>
                        <a:gd name="T34" fmla="*/ 400 w 558"/>
                        <a:gd name="T35" fmla="*/ 52 h 202"/>
                        <a:gd name="T36" fmla="*/ 352 w 558"/>
                        <a:gd name="T37" fmla="*/ 52 h 202"/>
                        <a:gd name="T38" fmla="*/ 303 w 558"/>
                        <a:gd name="T39" fmla="*/ 51 h 202"/>
                        <a:gd name="T40" fmla="*/ 255 w 558"/>
                        <a:gd name="T41" fmla="*/ 51 h 202"/>
                        <a:gd name="T42" fmla="*/ 219 w 558"/>
                        <a:gd name="T43" fmla="*/ 52 h 202"/>
                        <a:gd name="T44" fmla="*/ 187 w 558"/>
                        <a:gd name="T45" fmla="*/ 59 h 202"/>
                        <a:gd name="T46" fmla="*/ 157 w 558"/>
                        <a:gd name="T47" fmla="*/ 69 h 202"/>
                        <a:gd name="T48" fmla="*/ 131 w 558"/>
                        <a:gd name="T49" fmla="*/ 83 h 202"/>
                        <a:gd name="T50" fmla="*/ 110 w 558"/>
                        <a:gd name="T51" fmla="*/ 99 h 202"/>
                        <a:gd name="T52" fmla="*/ 91 w 558"/>
                        <a:gd name="T53" fmla="*/ 118 h 202"/>
                        <a:gd name="T54" fmla="*/ 79 w 558"/>
                        <a:gd name="T55" fmla="*/ 140 h 202"/>
                        <a:gd name="T56" fmla="*/ 70 w 558"/>
                        <a:gd name="T57" fmla="*/ 158 h 202"/>
                        <a:gd name="T58" fmla="*/ 68 w 558"/>
                        <a:gd name="T59" fmla="*/ 178 h 202"/>
                        <a:gd name="T60" fmla="*/ 70 w 558"/>
                        <a:gd name="T61" fmla="*/ 201 h 202"/>
                        <a:gd name="T62" fmla="*/ 50 w 558"/>
                        <a:gd name="T63" fmla="*/ 196 h 202"/>
                        <a:gd name="T64" fmla="*/ 37 w 558"/>
                        <a:gd name="T65" fmla="*/ 189 h 202"/>
                        <a:gd name="T66" fmla="*/ 21 w 558"/>
                        <a:gd name="T67" fmla="*/ 176 h 202"/>
                        <a:gd name="T68" fmla="*/ 8 w 558"/>
                        <a:gd name="T69" fmla="*/ 158 h 202"/>
                        <a:gd name="T70" fmla="*/ 1 w 558"/>
                        <a:gd name="T71" fmla="*/ 140 h 202"/>
                        <a:gd name="T72" fmla="*/ 0 w 558"/>
                        <a:gd name="T73" fmla="*/ 117 h 202"/>
                        <a:gd name="T74" fmla="*/ 1 w 558"/>
                        <a:gd name="T75" fmla="*/ 96 h 202"/>
                        <a:gd name="T76" fmla="*/ 6 w 558"/>
                        <a:gd name="T77" fmla="*/ 77 h 202"/>
                        <a:gd name="T78" fmla="*/ 14 w 558"/>
                        <a:gd name="T79" fmla="*/ 63 h 202"/>
                        <a:gd name="T80" fmla="*/ 27 w 558"/>
                        <a:gd name="T81" fmla="*/ 51 h 202"/>
                        <a:gd name="T82" fmla="*/ 42 w 558"/>
                        <a:gd name="T83" fmla="*/ 39 h 202"/>
                        <a:gd name="T84" fmla="*/ 60 w 558"/>
                        <a:gd name="T85" fmla="*/ 27 h 202"/>
                        <a:gd name="T86" fmla="*/ 80 w 558"/>
                        <a:gd name="T87" fmla="*/ 17 h 202"/>
                        <a:gd name="T88" fmla="*/ 101 w 558"/>
                        <a:gd name="T89" fmla="*/ 11 h 202"/>
                        <a:gd name="T90" fmla="*/ 123 w 558"/>
                        <a:gd name="T91" fmla="*/ 4 h 202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58"/>
                        <a:gd name="T139" fmla="*/ 0 h 202"/>
                        <a:gd name="T140" fmla="*/ 558 w 558"/>
                        <a:gd name="T141" fmla="*/ 202 h 202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58" h="202">
                          <a:moveTo>
                            <a:pt x="123" y="4"/>
                          </a:moveTo>
                          <a:lnTo>
                            <a:pt x="154" y="0"/>
                          </a:lnTo>
                          <a:lnTo>
                            <a:pt x="197" y="0"/>
                          </a:lnTo>
                          <a:lnTo>
                            <a:pt x="245" y="4"/>
                          </a:lnTo>
                          <a:lnTo>
                            <a:pt x="288" y="12"/>
                          </a:lnTo>
                          <a:lnTo>
                            <a:pt x="331" y="21"/>
                          </a:lnTo>
                          <a:lnTo>
                            <a:pt x="377" y="29"/>
                          </a:lnTo>
                          <a:lnTo>
                            <a:pt x="411" y="35"/>
                          </a:lnTo>
                          <a:lnTo>
                            <a:pt x="436" y="36"/>
                          </a:lnTo>
                          <a:lnTo>
                            <a:pt x="472" y="35"/>
                          </a:lnTo>
                          <a:lnTo>
                            <a:pt x="505" y="33"/>
                          </a:lnTo>
                          <a:lnTo>
                            <a:pt x="527" y="29"/>
                          </a:lnTo>
                          <a:lnTo>
                            <a:pt x="557" y="27"/>
                          </a:lnTo>
                          <a:lnTo>
                            <a:pt x="557" y="45"/>
                          </a:lnTo>
                          <a:lnTo>
                            <a:pt x="528" y="51"/>
                          </a:lnTo>
                          <a:lnTo>
                            <a:pt x="493" y="52"/>
                          </a:lnTo>
                          <a:lnTo>
                            <a:pt x="449" y="53"/>
                          </a:lnTo>
                          <a:lnTo>
                            <a:pt x="400" y="52"/>
                          </a:lnTo>
                          <a:lnTo>
                            <a:pt x="352" y="52"/>
                          </a:lnTo>
                          <a:lnTo>
                            <a:pt x="303" y="51"/>
                          </a:lnTo>
                          <a:lnTo>
                            <a:pt x="255" y="51"/>
                          </a:lnTo>
                          <a:lnTo>
                            <a:pt x="219" y="52"/>
                          </a:lnTo>
                          <a:lnTo>
                            <a:pt x="187" y="59"/>
                          </a:lnTo>
                          <a:lnTo>
                            <a:pt x="157" y="69"/>
                          </a:lnTo>
                          <a:lnTo>
                            <a:pt x="131" y="83"/>
                          </a:lnTo>
                          <a:lnTo>
                            <a:pt x="110" y="99"/>
                          </a:lnTo>
                          <a:lnTo>
                            <a:pt x="91" y="118"/>
                          </a:lnTo>
                          <a:lnTo>
                            <a:pt x="79" y="140"/>
                          </a:lnTo>
                          <a:lnTo>
                            <a:pt x="70" y="158"/>
                          </a:lnTo>
                          <a:lnTo>
                            <a:pt x="68" y="178"/>
                          </a:lnTo>
                          <a:lnTo>
                            <a:pt x="70" y="201"/>
                          </a:lnTo>
                          <a:lnTo>
                            <a:pt x="50" y="196"/>
                          </a:lnTo>
                          <a:lnTo>
                            <a:pt x="37" y="189"/>
                          </a:lnTo>
                          <a:lnTo>
                            <a:pt x="21" y="176"/>
                          </a:lnTo>
                          <a:lnTo>
                            <a:pt x="8" y="158"/>
                          </a:lnTo>
                          <a:lnTo>
                            <a:pt x="1" y="140"/>
                          </a:lnTo>
                          <a:lnTo>
                            <a:pt x="0" y="117"/>
                          </a:lnTo>
                          <a:lnTo>
                            <a:pt x="1" y="96"/>
                          </a:lnTo>
                          <a:lnTo>
                            <a:pt x="6" y="77"/>
                          </a:lnTo>
                          <a:lnTo>
                            <a:pt x="14" y="63"/>
                          </a:lnTo>
                          <a:lnTo>
                            <a:pt x="27" y="51"/>
                          </a:lnTo>
                          <a:lnTo>
                            <a:pt x="42" y="39"/>
                          </a:lnTo>
                          <a:lnTo>
                            <a:pt x="60" y="27"/>
                          </a:lnTo>
                          <a:lnTo>
                            <a:pt x="80" y="17"/>
                          </a:lnTo>
                          <a:lnTo>
                            <a:pt x="101" y="11"/>
                          </a:lnTo>
                          <a:lnTo>
                            <a:pt x="123" y="4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</p:grpSp>
            </p:grpSp>
          </p:grpSp>
          <p:grpSp>
            <p:nvGrpSpPr>
              <p:cNvPr id="23" name="Group 126"/>
              <p:cNvGrpSpPr>
                <a:grpSpLocks/>
              </p:cNvGrpSpPr>
              <p:nvPr/>
            </p:nvGrpSpPr>
            <p:grpSpPr bwMode="auto">
              <a:xfrm>
                <a:off x="258" y="1490"/>
                <a:ext cx="1787" cy="2385"/>
                <a:chOff x="258" y="1490"/>
                <a:chExt cx="1787" cy="2385"/>
              </a:xfrm>
            </p:grpSpPr>
            <p:grpSp>
              <p:nvGrpSpPr>
                <p:cNvPr id="24" name="Group 70"/>
                <p:cNvGrpSpPr>
                  <a:grpSpLocks/>
                </p:cNvGrpSpPr>
                <p:nvPr/>
              </p:nvGrpSpPr>
              <p:grpSpPr bwMode="auto">
                <a:xfrm>
                  <a:off x="562" y="3415"/>
                  <a:ext cx="1145" cy="460"/>
                  <a:chOff x="562" y="3415"/>
                  <a:chExt cx="1145" cy="460"/>
                </a:xfrm>
              </p:grpSpPr>
              <p:sp>
                <p:nvSpPr>
                  <p:cNvPr id="81" name="Freeform 68"/>
                  <p:cNvSpPr>
                    <a:spLocks/>
                  </p:cNvSpPr>
                  <p:nvPr/>
                </p:nvSpPr>
                <p:spPr bwMode="auto">
                  <a:xfrm>
                    <a:off x="1182" y="3460"/>
                    <a:ext cx="525" cy="323"/>
                  </a:xfrm>
                  <a:custGeom>
                    <a:avLst/>
                    <a:gdLst>
                      <a:gd name="T0" fmla="*/ 67 w 525"/>
                      <a:gd name="T1" fmla="*/ 11 h 323"/>
                      <a:gd name="T2" fmla="*/ 53 w 525"/>
                      <a:gd name="T3" fmla="*/ 23 h 323"/>
                      <a:gd name="T4" fmla="*/ 40 w 525"/>
                      <a:gd name="T5" fmla="*/ 41 h 323"/>
                      <a:gd name="T6" fmla="*/ 24 w 525"/>
                      <a:gd name="T7" fmla="*/ 67 h 323"/>
                      <a:gd name="T8" fmla="*/ 13 w 525"/>
                      <a:gd name="T9" fmla="*/ 90 h 323"/>
                      <a:gd name="T10" fmla="*/ 5 w 525"/>
                      <a:gd name="T11" fmla="*/ 118 h 323"/>
                      <a:gd name="T12" fmla="*/ 0 w 525"/>
                      <a:gd name="T13" fmla="*/ 152 h 323"/>
                      <a:gd name="T14" fmla="*/ 5 w 525"/>
                      <a:gd name="T15" fmla="*/ 184 h 323"/>
                      <a:gd name="T16" fmla="*/ 17 w 525"/>
                      <a:gd name="T17" fmla="*/ 220 h 323"/>
                      <a:gd name="T18" fmla="*/ 30 w 525"/>
                      <a:gd name="T19" fmla="*/ 226 h 323"/>
                      <a:gd name="T20" fmla="*/ 62 w 525"/>
                      <a:gd name="T21" fmla="*/ 225 h 323"/>
                      <a:gd name="T22" fmla="*/ 67 w 525"/>
                      <a:gd name="T23" fmla="*/ 246 h 323"/>
                      <a:gd name="T24" fmla="*/ 77 w 525"/>
                      <a:gd name="T25" fmla="*/ 274 h 323"/>
                      <a:gd name="T26" fmla="*/ 92 w 525"/>
                      <a:gd name="T27" fmla="*/ 285 h 323"/>
                      <a:gd name="T28" fmla="*/ 120 w 525"/>
                      <a:gd name="T29" fmla="*/ 299 h 323"/>
                      <a:gd name="T30" fmla="*/ 150 w 525"/>
                      <a:gd name="T31" fmla="*/ 310 h 323"/>
                      <a:gd name="T32" fmla="*/ 186 w 525"/>
                      <a:gd name="T33" fmla="*/ 318 h 323"/>
                      <a:gd name="T34" fmla="*/ 220 w 525"/>
                      <a:gd name="T35" fmla="*/ 322 h 323"/>
                      <a:gd name="T36" fmla="*/ 257 w 525"/>
                      <a:gd name="T37" fmla="*/ 321 h 323"/>
                      <a:gd name="T38" fmla="*/ 295 w 525"/>
                      <a:gd name="T39" fmla="*/ 317 h 323"/>
                      <a:gd name="T40" fmla="*/ 331 w 525"/>
                      <a:gd name="T41" fmla="*/ 310 h 323"/>
                      <a:gd name="T42" fmla="*/ 372 w 525"/>
                      <a:gd name="T43" fmla="*/ 299 h 323"/>
                      <a:gd name="T44" fmla="*/ 410 w 525"/>
                      <a:gd name="T45" fmla="*/ 286 h 323"/>
                      <a:gd name="T46" fmla="*/ 440 w 525"/>
                      <a:gd name="T47" fmla="*/ 270 h 323"/>
                      <a:gd name="T48" fmla="*/ 467 w 525"/>
                      <a:gd name="T49" fmla="*/ 253 h 323"/>
                      <a:gd name="T50" fmla="*/ 495 w 525"/>
                      <a:gd name="T51" fmla="*/ 229 h 323"/>
                      <a:gd name="T52" fmla="*/ 509 w 525"/>
                      <a:gd name="T53" fmla="*/ 209 h 323"/>
                      <a:gd name="T54" fmla="*/ 519 w 525"/>
                      <a:gd name="T55" fmla="*/ 188 h 323"/>
                      <a:gd name="T56" fmla="*/ 524 w 525"/>
                      <a:gd name="T57" fmla="*/ 172 h 323"/>
                      <a:gd name="T58" fmla="*/ 522 w 525"/>
                      <a:gd name="T59" fmla="*/ 150 h 323"/>
                      <a:gd name="T60" fmla="*/ 514 w 525"/>
                      <a:gd name="T61" fmla="*/ 130 h 323"/>
                      <a:gd name="T62" fmla="*/ 505 w 525"/>
                      <a:gd name="T63" fmla="*/ 116 h 323"/>
                      <a:gd name="T64" fmla="*/ 491 w 525"/>
                      <a:gd name="T65" fmla="*/ 106 h 323"/>
                      <a:gd name="T66" fmla="*/ 475 w 525"/>
                      <a:gd name="T67" fmla="*/ 100 h 323"/>
                      <a:gd name="T68" fmla="*/ 445 w 525"/>
                      <a:gd name="T69" fmla="*/ 89 h 323"/>
                      <a:gd name="T70" fmla="*/ 395 w 525"/>
                      <a:gd name="T71" fmla="*/ 72 h 323"/>
                      <a:gd name="T72" fmla="*/ 345 w 525"/>
                      <a:gd name="T73" fmla="*/ 55 h 323"/>
                      <a:gd name="T74" fmla="*/ 296 w 525"/>
                      <a:gd name="T75" fmla="*/ 41 h 323"/>
                      <a:gd name="T76" fmla="*/ 268 w 525"/>
                      <a:gd name="T77" fmla="*/ 35 h 323"/>
                      <a:gd name="T78" fmla="*/ 257 w 525"/>
                      <a:gd name="T79" fmla="*/ 23 h 323"/>
                      <a:gd name="T80" fmla="*/ 228 w 525"/>
                      <a:gd name="T81" fmla="*/ 0 h 323"/>
                      <a:gd name="T82" fmla="*/ 67 w 525"/>
                      <a:gd name="T83" fmla="*/ 11 h 32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5"/>
                      <a:gd name="T127" fmla="*/ 0 h 323"/>
                      <a:gd name="T128" fmla="*/ 525 w 525"/>
                      <a:gd name="T129" fmla="*/ 323 h 32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5" h="323">
                        <a:moveTo>
                          <a:pt x="67" y="11"/>
                        </a:moveTo>
                        <a:lnTo>
                          <a:pt x="53" y="23"/>
                        </a:lnTo>
                        <a:lnTo>
                          <a:pt x="40" y="41"/>
                        </a:lnTo>
                        <a:lnTo>
                          <a:pt x="24" y="67"/>
                        </a:lnTo>
                        <a:lnTo>
                          <a:pt x="13" y="90"/>
                        </a:lnTo>
                        <a:lnTo>
                          <a:pt x="5" y="118"/>
                        </a:lnTo>
                        <a:lnTo>
                          <a:pt x="0" y="152"/>
                        </a:lnTo>
                        <a:lnTo>
                          <a:pt x="5" y="184"/>
                        </a:lnTo>
                        <a:lnTo>
                          <a:pt x="17" y="220"/>
                        </a:lnTo>
                        <a:lnTo>
                          <a:pt x="30" y="226"/>
                        </a:lnTo>
                        <a:lnTo>
                          <a:pt x="62" y="225"/>
                        </a:lnTo>
                        <a:lnTo>
                          <a:pt x="67" y="246"/>
                        </a:lnTo>
                        <a:lnTo>
                          <a:pt x="77" y="274"/>
                        </a:lnTo>
                        <a:lnTo>
                          <a:pt x="92" y="285"/>
                        </a:lnTo>
                        <a:lnTo>
                          <a:pt x="120" y="299"/>
                        </a:lnTo>
                        <a:lnTo>
                          <a:pt x="150" y="310"/>
                        </a:lnTo>
                        <a:lnTo>
                          <a:pt x="186" y="318"/>
                        </a:lnTo>
                        <a:lnTo>
                          <a:pt x="220" y="322"/>
                        </a:lnTo>
                        <a:lnTo>
                          <a:pt x="257" y="321"/>
                        </a:lnTo>
                        <a:lnTo>
                          <a:pt x="295" y="317"/>
                        </a:lnTo>
                        <a:lnTo>
                          <a:pt x="331" y="310"/>
                        </a:lnTo>
                        <a:lnTo>
                          <a:pt x="372" y="299"/>
                        </a:lnTo>
                        <a:lnTo>
                          <a:pt x="410" y="286"/>
                        </a:lnTo>
                        <a:lnTo>
                          <a:pt x="440" y="270"/>
                        </a:lnTo>
                        <a:lnTo>
                          <a:pt x="467" y="253"/>
                        </a:lnTo>
                        <a:lnTo>
                          <a:pt x="495" y="229"/>
                        </a:lnTo>
                        <a:lnTo>
                          <a:pt x="509" y="209"/>
                        </a:lnTo>
                        <a:lnTo>
                          <a:pt x="519" y="188"/>
                        </a:lnTo>
                        <a:lnTo>
                          <a:pt x="524" y="172"/>
                        </a:lnTo>
                        <a:lnTo>
                          <a:pt x="522" y="150"/>
                        </a:lnTo>
                        <a:lnTo>
                          <a:pt x="514" y="130"/>
                        </a:lnTo>
                        <a:lnTo>
                          <a:pt x="505" y="116"/>
                        </a:lnTo>
                        <a:lnTo>
                          <a:pt x="491" y="106"/>
                        </a:lnTo>
                        <a:lnTo>
                          <a:pt x="475" y="100"/>
                        </a:lnTo>
                        <a:lnTo>
                          <a:pt x="445" y="89"/>
                        </a:lnTo>
                        <a:lnTo>
                          <a:pt x="395" y="72"/>
                        </a:lnTo>
                        <a:lnTo>
                          <a:pt x="345" y="55"/>
                        </a:lnTo>
                        <a:lnTo>
                          <a:pt x="296" y="41"/>
                        </a:lnTo>
                        <a:lnTo>
                          <a:pt x="268" y="35"/>
                        </a:lnTo>
                        <a:lnTo>
                          <a:pt x="257" y="23"/>
                        </a:lnTo>
                        <a:lnTo>
                          <a:pt x="228" y="0"/>
                        </a:lnTo>
                        <a:lnTo>
                          <a:pt x="67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  <p:sp>
                <p:nvSpPr>
                  <p:cNvPr id="82" name="Freeform 69"/>
                  <p:cNvSpPr>
                    <a:spLocks/>
                  </p:cNvSpPr>
                  <p:nvPr/>
                </p:nvSpPr>
                <p:spPr bwMode="auto">
                  <a:xfrm>
                    <a:off x="562" y="3415"/>
                    <a:ext cx="542" cy="460"/>
                  </a:xfrm>
                  <a:custGeom>
                    <a:avLst/>
                    <a:gdLst>
                      <a:gd name="T0" fmla="*/ 326 w 542"/>
                      <a:gd name="T1" fmla="*/ 4 h 460"/>
                      <a:gd name="T2" fmla="*/ 302 w 542"/>
                      <a:gd name="T3" fmla="*/ 23 h 460"/>
                      <a:gd name="T4" fmla="*/ 267 w 542"/>
                      <a:gd name="T5" fmla="*/ 45 h 460"/>
                      <a:gd name="T6" fmla="*/ 233 w 542"/>
                      <a:gd name="T7" fmla="*/ 71 h 460"/>
                      <a:gd name="T8" fmla="*/ 209 w 542"/>
                      <a:gd name="T9" fmla="*/ 89 h 460"/>
                      <a:gd name="T10" fmla="*/ 183 w 542"/>
                      <a:gd name="T11" fmla="*/ 109 h 460"/>
                      <a:gd name="T12" fmla="*/ 160 w 542"/>
                      <a:gd name="T13" fmla="*/ 125 h 460"/>
                      <a:gd name="T14" fmla="*/ 134 w 542"/>
                      <a:gd name="T15" fmla="*/ 146 h 460"/>
                      <a:gd name="T16" fmla="*/ 98 w 542"/>
                      <a:gd name="T17" fmla="*/ 172 h 460"/>
                      <a:gd name="T18" fmla="*/ 59 w 542"/>
                      <a:gd name="T19" fmla="*/ 196 h 460"/>
                      <a:gd name="T20" fmla="*/ 46 w 542"/>
                      <a:gd name="T21" fmla="*/ 206 h 460"/>
                      <a:gd name="T22" fmla="*/ 31 w 542"/>
                      <a:gd name="T23" fmla="*/ 229 h 460"/>
                      <a:gd name="T24" fmla="*/ 20 w 542"/>
                      <a:gd name="T25" fmla="*/ 253 h 460"/>
                      <a:gd name="T26" fmla="*/ 9 w 542"/>
                      <a:gd name="T27" fmla="*/ 285 h 460"/>
                      <a:gd name="T28" fmla="*/ 2 w 542"/>
                      <a:gd name="T29" fmla="*/ 313 h 460"/>
                      <a:gd name="T30" fmla="*/ 0 w 542"/>
                      <a:gd name="T31" fmla="*/ 342 h 460"/>
                      <a:gd name="T32" fmla="*/ 0 w 542"/>
                      <a:gd name="T33" fmla="*/ 374 h 460"/>
                      <a:gd name="T34" fmla="*/ 2 w 542"/>
                      <a:gd name="T35" fmla="*/ 403 h 460"/>
                      <a:gd name="T36" fmla="*/ 10 w 542"/>
                      <a:gd name="T37" fmla="*/ 431 h 460"/>
                      <a:gd name="T38" fmla="*/ 16 w 542"/>
                      <a:gd name="T39" fmla="*/ 439 h 460"/>
                      <a:gd name="T40" fmla="*/ 33 w 542"/>
                      <a:gd name="T41" fmla="*/ 450 h 460"/>
                      <a:gd name="T42" fmla="*/ 57 w 542"/>
                      <a:gd name="T43" fmla="*/ 456 h 460"/>
                      <a:gd name="T44" fmla="*/ 93 w 542"/>
                      <a:gd name="T45" fmla="*/ 459 h 460"/>
                      <a:gd name="T46" fmla="*/ 131 w 542"/>
                      <a:gd name="T47" fmla="*/ 458 h 460"/>
                      <a:gd name="T48" fmla="*/ 175 w 542"/>
                      <a:gd name="T49" fmla="*/ 452 h 460"/>
                      <a:gd name="T50" fmla="*/ 214 w 542"/>
                      <a:gd name="T51" fmla="*/ 447 h 460"/>
                      <a:gd name="T52" fmla="*/ 253 w 542"/>
                      <a:gd name="T53" fmla="*/ 439 h 460"/>
                      <a:gd name="T54" fmla="*/ 293 w 542"/>
                      <a:gd name="T55" fmla="*/ 428 h 460"/>
                      <a:gd name="T56" fmla="*/ 331 w 542"/>
                      <a:gd name="T57" fmla="*/ 416 h 460"/>
                      <a:gd name="T58" fmla="*/ 359 w 542"/>
                      <a:gd name="T59" fmla="*/ 395 h 460"/>
                      <a:gd name="T60" fmla="*/ 384 w 542"/>
                      <a:gd name="T61" fmla="*/ 358 h 460"/>
                      <a:gd name="T62" fmla="*/ 404 w 542"/>
                      <a:gd name="T63" fmla="*/ 321 h 460"/>
                      <a:gd name="T64" fmla="*/ 421 w 542"/>
                      <a:gd name="T65" fmla="*/ 285 h 460"/>
                      <a:gd name="T66" fmla="*/ 441 w 542"/>
                      <a:gd name="T67" fmla="*/ 254 h 460"/>
                      <a:gd name="T68" fmla="*/ 459 w 542"/>
                      <a:gd name="T69" fmla="*/ 229 h 460"/>
                      <a:gd name="T70" fmla="*/ 483 w 542"/>
                      <a:gd name="T71" fmla="*/ 217 h 460"/>
                      <a:gd name="T72" fmla="*/ 508 w 542"/>
                      <a:gd name="T73" fmla="*/ 197 h 460"/>
                      <a:gd name="T74" fmla="*/ 529 w 542"/>
                      <a:gd name="T75" fmla="*/ 181 h 460"/>
                      <a:gd name="T76" fmla="*/ 536 w 542"/>
                      <a:gd name="T77" fmla="*/ 152 h 460"/>
                      <a:gd name="T78" fmla="*/ 540 w 542"/>
                      <a:gd name="T79" fmla="*/ 121 h 460"/>
                      <a:gd name="T80" fmla="*/ 541 w 542"/>
                      <a:gd name="T81" fmla="*/ 96 h 460"/>
                      <a:gd name="T82" fmla="*/ 534 w 542"/>
                      <a:gd name="T83" fmla="*/ 72 h 460"/>
                      <a:gd name="T84" fmla="*/ 521 w 542"/>
                      <a:gd name="T85" fmla="*/ 52 h 460"/>
                      <a:gd name="T86" fmla="*/ 510 w 542"/>
                      <a:gd name="T87" fmla="*/ 35 h 460"/>
                      <a:gd name="T88" fmla="*/ 495 w 542"/>
                      <a:gd name="T89" fmla="*/ 20 h 460"/>
                      <a:gd name="T90" fmla="*/ 468 w 542"/>
                      <a:gd name="T91" fmla="*/ 0 h 460"/>
                      <a:gd name="T92" fmla="*/ 326 w 542"/>
                      <a:gd name="T93" fmla="*/ 4 h 46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42"/>
                      <a:gd name="T142" fmla="*/ 0 h 460"/>
                      <a:gd name="T143" fmla="*/ 542 w 542"/>
                      <a:gd name="T144" fmla="*/ 460 h 46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42" h="460">
                        <a:moveTo>
                          <a:pt x="326" y="4"/>
                        </a:moveTo>
                        <a:lnTo>
                          <a:pt x="302" y="23"/>
                        </a:lnTo>
                        <a:lnTo>
                          <a:pt x="267" y="45"/>
                        </a:lnTo>
                        <a:lnTo>
                          <a:pt x="233" y="71"/>
                        </a:lnTo>
                        <a:lnTo>
                          <a:pt x="209" y="89"/>
                        </a:lnTo>
                        <a:lnTo>
                          <a:pt x="183" y="109"/>
                        </a:lnTo>
                        <a:lnTo>
                          <a:pt x="160" y="125"/>
                        </a:lnTo>
                        <a:lnTo>
                          <a:pt x="134" y="146"/>
                        </a:lnTo>
                        <a:lnTo>
                          <a:pt x="98" y="172"/>
                        </a:lnTo>
                        <a:lnTo>
                          <a:pt x="59" y="196"/>
                        </a:lnTo>
                        <a:lnTo>
                          <a:pt x="46" y="206"/>
                        </a:lnTo>
                        <a:lnTo>
                          <a:pt x="31" y="229"/>
                        </a:lnTo>
                        <a:lnTo>
                          <a:pt x="20" y="253"/>
                        </a:lnTo>
                        <a:lnTo>
                          <a:pt x="9" y="285"/>
                        </a:lnTo>
                        <a:lnTo>
                          <a:pt x="2" y="313"/>
                        </a:lnTo>
                        <a:lnTo>
                          <a:pt x="0" y="342"/>
                        </a:lnTo>
                        <a:lnTo>
                          <a:pt x="0" y="374"/>
                        </a:lnTo>
                        <a:lnTo>
                          <a:pt x="2" y="403"/>
                        </a:lnTo>
                        <a:lnTo>
                          <a:pt x="10" y="431"/>
                        </a:lnTo>
                        <a:lnTo>
                          <a:pt x="16" y="439"/>
                        </a:lnTo>
                        <a:lnTo>
                          <a:pt x="33" y="450"/>
                        </a:lnTo>
                        <a:lnTo>
                          <a:pt x="57" y="456"/>
                        </a:lnTo>
                        <a:lnTo>
                          <a:pt x="93" y="459"/>
                        </a:lnTo>
                        <a:lnTo>
                          <a:pt x="131" y="458"/>
                        </a:lnTo>
                        <a:lnTo>
                          <a:pt x="175" y="452"/>
                        </a:lnTo>
                        <a:lnTo>
                          <a:pt x="214" y="447"/>
                        </a:lnTo>
                        <a:lnTo>
                          <a:pt x="253" y="439"/>
                        </a:lnTo>
                        <a:lnTo>
                          <a:pt x="293" y="428"/>
                        </a:lnTo>
                        <a:lnTo>
                          <a:pt x="331" y="416"/>
                        </a:lnTo>
                        <a:lnTo>
                          <a:pt x="359" y="395"/>
                        </a:lnTo>
                        <a:lnTo>
                          <a:pt x="384" y="358"/>
                        </a:lnTo>
                        <a:lnTo>
                          <a:pt x="404" y="321"/>
                        </a:lnTo>
                        <a:lnTo>
                          <a:pt x="421" y="285"/>
                        </a:lnTo>
                        <a:lnTo>
                          <a:pt x="441" y="254"/>
                        </a:lnTo>
                        <a:lnTo>
                          <a:pt x="459" y="229"/>
                        </a:lnTo>
                        <a:lnTo>
                          <a:pt x="483" y="217"/>
                        </a:lnTo>
                        <a:lnTo>
                          <a:pt x="508" y="197"/>
                        </a:lnTo>
                        <a:lnTo>
                          <a:pt x="529" y="181"/>
                        </a:lnTo>
                        <a:lnTo>
                          <a:pt x="536" y="152"/>
                        </a:lnTo>
                        <a:lnTo>
                          <a:pt x="540" y="121"/>
                        </a:lnTo>
                        <a:lnTo>
                          <a:pt x="541" y="96"/>
                        </a:lnTo>
                        <a:lnTo>
                          <a:pt x="534" y="72"/>
                        </a:lnTo>
                        <a:lnTo>
                          <a:pt x="521" y="52"/>
                        </a:lnTo>
                        <a:lnTo>
                          <a:pt x="510" y="35"/>
                        </a:lnTo>
                        <a:lnTo>
                          <a:pt x="495" y="20"/>
                        </a:lnTo>
                        <a:lnTo>
                          <a:pt x="468" y="0"/>
                        </a:lnTo>
                        <a:lnTo>
                          <a:pt x="326" y="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25" name="Group 125"/>
                <p:cNvGrpSpPr>
                  <a:grpSpLocks/>
                </p:cNvGrpSpPr>
                <p:nvPr/>
              </p:nvGrpSpPr>
              <p:grpSpPr bwMode="auto">
                <a:xfrm>
                  <a:off x="258" y="1490"/>
                  <a:ext cx="1787" cy="2022"/>
                  <a:chOff x="258" y="1490"/>
                  <a:chExt cx="1787" cy="2022"/>
                </a:xfrm>
              </p:grpSpPr>
              <p:grpSp>
                <p:nvGrpSpPr>
                  <p:cNvPr id="2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58" y="1490"/>
                    <a:ext cx="1787" cy="2022"/>
                    <a:chOff x="258" y="1490"/>
                    <a:chExt cx="1787" cy="2022"/>
                  </a:xfrm>
                </p:grpSpPr>
                <p:grpSp>
                  <p:nvGrpSpPr>
                    <p:cNvPr id="54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1" y="1490"/>
                      <a:ext cx="434" cy="424"/>
                      <a:chOff x="1611" y="1490"/>
                      <a:chExt cx="434" cy="424"/>
                    </a:xfrm>
                  </p:grpSpPr>
                  <p:sp>
                    <p:nvSpPr>
                      <p:cNvPr id="78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490"/>
                        <a:ext cx="434" cy="424"/>
                      </a:xfrm>
                      <a:custGeom>
                        <a:avLst/>
                        <a:gdLst>
                          <a:gd name="T0" fmla="*/ 20 w 434"/>
                          <a:gd name="T1" fmla="*/ 257 h 424"/>
                          <a:gd name="T2" fmla="*/ 72 w 434"/>
                          <a:gd name="T3" fmla="*/ 233 h 424"/>
                          <a:gd name="T4" fmla="*/ 84 w 434"/>
                          <a:gd name="T5" fmla="*/ 177 h 424"/>
                          <a:gd name="T6" fmla="*/ 100 w 434"/>
                          <a:gd name="T7" fmla="*/ 126 h 424"/>
                          <a:gd name="T8" fmla="*/ 129 w 434"/>
                          <a:gd name="T9" fmla="*/ 89 h 424"/>
                          <a:gd name="T10" fmla="*/ 158 w 434"/>
                          <a:gd name="T11" fmla="*/ 69 h 424"/>
                          <a:gd name="T12" fmla="*/ 207 w 434"/>
                          <a:gd name="T13" fmla="*/ 59 h 424"/>
                          <a:gd name="T14" fmla="*/ 243 w 434"/>
                          <a:gd name="T15" fmla="*/ 40 h 424"/>
                          <a:gd name="T16" fmla="*/ 269 w 434"/>
                          <a:gd name="T17" fmla="*/ 11 h 424"/>
                          <a:gd name="T18" fmla="*/ 318 w 434"/>
                          <a:gd name="T19" fmla="*/ 0 h 424"/>
                          <a:gd name="T20" fmla="*/ 339 w 434"/>
                          <a:gd name="T21" fmla="*/ 8 h 424"/>
                          <a:gd name="T22" fmla="*/ 348 w 434"/>
                          <a:gd name="T23" fmla="*/ 25 h 424"/>
                          <a:gd name="T24" fmla="*/ 342 w 434"/>
                          <a:gd name="T25" fmla="*/ 53 h 424"/>
                          <a:gd name="T26" fmla="*/ 324 w 434"/>
                          <a:gd name="T27" fmla="*/ 72 h 424"/>
                          <a:gd name="T28" fmla="*/ 295 w 434"/>
                          <a:gd name="T29" fmla="*/ 89 h 424"/>
                          <a:gd name="T30" fmla="*/ 311 w 434"/>
                          <a:gd name="T31" fmla="*/ 108 h 424"/>
                          <a:gd name="T32" fmla="*/ 342 w 434"/>
                          <a:gd name="T33" fmla="*/ 120 h 424"/>
                          <a:gd name="T34" fmla="*/ 366 w 434"/>
                          <a:gd name="T35" fmla="*/ 144 h 424"/>
                          <a:gd name="T36" fmla="*/ 368 w 434"/>
                          <a:gd name="T37" fmla="*/ 189 h 424"/>
                          <a:gd name="T38" fmla="*/ 412 w 434"/>
                          <a:gd name="T39" fmla="*/ 196 h 424"/>
                          <a:gd name="T40" fmla="*/ 431 w 434"/>
                          <a:gd name="T41" fmla="*/ 245 h 424"/>
                          <a:gd name="T42" fmla="*/ 432 w 434"/>
                          <a:gd name="T43" fmla="*/ 305 h 424"/>
                          <a:gd name="T44" fmla="*/ 418 w 434"/>
                          <a:gd name="T45" fmla="*/ 367 h 424"/>
                          <a:gd name="T46" fmla="*/ 402 w 434"/>
                          <a:gd name="T47" fmla="*/ 416 h 424"/>
                          <a:gd name="T48" fmla="*/ 349 w 434"/>
                          <a:gd name="T49" fmla="*/ 423 h 424"/>
                          <a:gd name="T50" fmla="*/ 311 w 434"/>
                          <a:gd name="T51" fmla="*/ 411 h 424"/>
                          <a:gd name="T52" fmla="*/ 266 w 434"/>
                          <a:gd name="T53" fmla="*/ 407 h 424"/>
                          <a:gd name="T54" fmla="*/ 221 w 434"/>
                          <a:gd name="T55" fmla="*/ 416 h 424"/>
                          <a:gd name="T56" fmla="*/ 175 w 434"/>
                          <a:gd name="T57" fmla="*/ 406 h 424"/>
                          <a:gd name="T58" fmla="*/ 135 w 434"/>
                          <a:gd name="T59" fmla="*/ 382 h 424"/>
                          <a:gd name="T60" fmla="*/ 104 w 434"/>
                          <a:gd name="T61" fmla="*/ 383 h 424"/>
                          <a:gd name="T62" fmla="*/ 68 w 434"/>
                          <a:gd name="T63" fmla="*/ 403 h 424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434"/>
                          <a:gd name="T97" fmla="*/ 0 h 424"/>
                          <a:gd name="T98" fmla="*/ 434 w 434"/>
                          <a:gd name="T99" fmla="*/ 424 h 424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434" h="424">
                            <a:moveTo>
                              <a:pt x="0" y="270"/>
                            </a:moveTo>
                            <a:lnTo>
                              <a:pt x="20" y="257"/>
                            </a:lnTo>
                            <a:lnTo>
                              <a:pt x="44" y="245"/>
                            </a:lnTo>
                            <a:lnTo>
                              <a:pt x="72" y="233"/>
                            </a:lnTo>
                            <a:lnTo>
                              <a:pt x="77" y="206"/>
                            </a:lnTo>
                            <a:lnTo>
                              <a:pt x="84" y="177"/>
                            </a:lnTo>
                            <a:lnTo>
                              <a:pt x="89" y="153"/>
                            </a:lnTo>
                            <a:lnTo>
                              <a:pt x="100" y="126"/>
                            </a:lnTo>
                            <a:lnTo>
                              <a:pt x="115" y="102"/>
                            </a:lnTo>
                            <a:lnTo>
                              <a:pt x="129" y="89"/>
                            </a:lnTo>
                            <a:lnTo>
                              <a:pt x="142" y="77"/>
                            </a:lnTo>
                            <a:lnTo>
                              <a:pt x="158" y="69"/>
                            </a:lnTo>
                            <a:lnTo>
                              <a:pt x="179" y="61"/>
                            </a:lnTo>
                            <a:lnTo>
                              <a:pt x="207" y="59"/>
                            </a:lnTo>
                            <a:lnTo>
                              <a:pt x="238" y="61"/>
                            </a:lnTo>
                            <a:lnTo>
                              <a:pt x="243" y="40"/>
                            </a:lnTo>
                            <a:lnTo>
                              <a:pt x="250" y="17"/>
                            </a:lnTo>
                            <a:lnTo>
                              <a:pt x="269" y="11"/>
                            </a:lnTo>
                            <a:lnTo>
                              <a:pt x="291" y="5"/>
                            </a:lnTo>
                            <a:lnTo>
                              <a:pt x="318" y="0"/>
                            </a:lnTo>
                            <a:lnTo>
                              <a:pt x="329" y="4"/>
                            </a:lnTo>
                            <a:lnTo>
                              <a:pt x="339" y="8"/>
                            </a:lnTo>
                            <a:lnTo>
                              <a:pt x="345" y="16"/>
                            </a:lnTo>
                            <a:lnTo>
                              <a:pt x="348" y="25"/>
                            </a:lnTo>
                            <a:lnTo>
                              <a:pt x="347" y="40"/>
                            </a:lnTo>
                            <a:lnTo>
                              <a:pt x="342" y="53"/>
                            </a:lnTo>
                            <a:lnTo>
                              <a:pt x="333" y="65"/>
                            </a:lnTo>
                            <a:lnTo>
                              <a:pt x="324" y="72"/>
                            </a:lnTo>
                            <a:lnTo>
                              <a:pt x="309" y="82"/>
                            </a:lnTo>
                            <a:lnTo>
                              <a:pt x="295" y="89"/>
                            </a:lnTo>
                            <a:lnTo>
                              <a:pt x="296" y="105"/>
                            </a:lnTo>
                            <a:lnTo>
                              <a:pt x="311" y="108"/>
                            </a:lnTo>
                            <a:lnTo>
                              <a:pt x="327" y="113"/>
                            </a:lnTo>
                            <a:lnTo>
                              <a:pt x="342" y="120"/>
                            </a:lnTo>
                            <a:lnTo>
                              <a:pt x="355" y="130"/>
                            </a:lnTo>
                            <a:lnTo>
                              <a:pt x="366" y="144"/>
                            </a:lnTo>
                            <a:lnTo>
                              <a:pt x="370" y="166"/>
                            </a:lnTo>
                            <a:lnTo>
                              <a:pt x="368" y="189"/>
                            </a:lnTo>
                            <a:lnTo>
                              <a:pt x="389" y="190"/>
                            </a:lnTo>
                            <a:lnTo>
                              <a:pt x="412" y="196"/>
                            </a:lnTo>
                            <a:lnTo>
                              <a:pt x="423" y="213"/>
                            </a:lnTo>
                            <a:lnTo>
                              <a:pt x="431" y="245"/>
                            </a:lnTo>
                            <a:lnTo>
                              <a:pt x="433" y="275"/>
                            </a:lnTo>
                            <a:lnTo>
                              <a:pt x="432" y="305"/>
                            </a:lnTo>
                            <a:lnTo>
                              <a:pt x="427" y="334"/>
                            </a:lnTo>
                            <a:lnTo>
                              <a:pt x="418" y="367"/>
                            </a:lnTo>
                            <a:lnTo>
                              <a:pt x="410" y="392"/>
                            </a:lnTo>
                            <a:lnTo>
                              <a:pt x="402" y="416"/>
                            </a:lnTo>
                            <a:lnTo>
                              <a:pt x="374" y="422"/>
                            </a:lnTo>
                            <a:lnTo>
                              <a:pt x="349" y="423"/>
                            </a:lnTo>
                            <a:lnTo>
                              <a:pt x="332" y="419"/>
                            </a:lnTo>
                            <a:lnTo>
                              <a:pt x="311" y="411"/>
                            </a:lnTo>
                            <a:lnTo>
                              <a:pt x="290" y="404"/>
                            </a:lnTo>
                            <a:lnTo>
                              <a:pt x="266" y="407"/>
                            </a:lnTo>
                            <a:lnTo>
                              <a:pt x="248" y="412"/>
                            </a:lnTo>
                            <a:lnTo>
                              <a:pt x="221" y="416"/>
                            </a:lnTo>
                            <a:lnTo>
                              <a:pt x="197" y="412"/>
                            </a:lnTo>
                            <a:lnTo>
                              <a:pt x="175" y="406"/>
                            </a:lnTo>
                            <a:lnTo>
                              <a:pt x="151" y="394"/>
                            </a:lnTo>
                            <a:lnTo>
                              <a:pt x="135" y="382"/>
                            </a:lnTo>
                            <a:lnTo>
                              <a:pt x="118" y="371"/>
                            </a:lnTo>
                            <a:lnTo>
                              <a:pt x="104" y="383"/>
                            </a:lnTo>
                            <a:lnTo>
                              <a:pt x="89" y="394"/>
                            </a:lnTo>
                            <a:lnTo>
                              <a:pt x="68" y="403"/>
                            </a:lnTo>
                            <a:lnTo>
                              <a:pt x="0" y="27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9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3" y="1639"/>
                        <a:ext cx="71" cy="106"/>
                      </a:xfrm>
                      <a:custGeom>
                        <a:avLst/>
                        <a:gdLst>
                          <a:gd name="T0" fmla="*/ 0 w 71"/>
                          <a:gd name="T1" fmla="*/ 105 h 106"/>
                          <a:gd name="T2" fmla="*/ 29 w 71"/>
                          <a:gd name="T3" fmla="*/ 31 h 106"/>
                          <a:gd name="T4" fmla="*/ 70 w 71"/>
                          <a:gd name="T5" fmla="*/ 0 h 106"/>
                          <a:gd name="T6" fmla="*/ 0 60000 65536"/>
                          <a:gd name="T7" fmla="*/ 0 60000 65536"/>
                          <a:gd name="T8" fmla="*/ 0 60000 65536"/>
                          <a:gd name="T9" fmla="*/ 0 w 71"/>
                          <a:gd name="T10" fmla="*/ 0 h 106"/>
                          <a:gd name="T11" fmla="*/ 71 w 71"/>
                          <a:gd name="T12" fmla="*/ 106 h 10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1" h="106">
                            <a:moveTo>
                              <a:pt x="0" y="105"/>
                            </a:moveTo>
                            <a:lnTo>
                              <a:pt x="29" y="31"/>
                            </a:lnTo>
                            <a:lnTo>
                              <a:pt x="7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80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2" y="1676"/>
                        <a:ext cx="93" cy="90"/>
                      </a:xfrm>
                      <a:custGeom>
                        <a:avLst/>
                        <a:gdLst>
                          <a:gd name="T0" fmla="*/ 0 w 93"/>
                          <a:gd name="T1" fmla="*/ 89 h 90"/>
                          <a:gd name="T2" fmla="*/ 36 w 93"/>
                          <a:gd name="T3" fmla="*/ 24 h 90"/>
                          <a:gd name="T4" fmla="*/ 92 w 93"/>
                          <a:gd name="T5" fmla="*/ 0 h 90"/>
                          <a:gd name="T6" fmla="*/ 0 60000 65536"/>
                          <a:gd name="T7" fmla="*/ 0 60000 65536"/>
                          <a:gd name="T8" fmla="*/ 0 60000 65536"/>
                          <a:gd name="T9" fmla="*/ 0 w 93"/>
                          <a:gd name="T10" fmla="*/ 0 h 90"/>
                          <a:gd name="T11" fmla="*/ 93 w 93"/>
                          <a:gd name="T12" fmla="*/ 90 h 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3" h="90">
                            <a:moveTo>
                              <a:pt x="0" y="89"/>
                            </a:moveTo>
                            <a:lnTo>
                              <a:pt x="36" y="24"/>
                            </a:lnTo>
                            <a:lnTo>
                              <a:pt x="92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55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" y="1748"/>
                      <a:ext cx="1437" cy="1764"/>
                      <a:chOff x="258" y="1748"/>
                      <a:chExt cx="1437" cy="1764"/>
                    </a:xfrm>
                  </p:grpSpPr>
                  <p:grpSp>
                    <p:nvGrpSpPr>
                      <p:cNvPr id="56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" y="1748"/>
                        <a:ext cx="1437" cy="1764"/>
                        <a:chOff x="258" y="1748"/>
                        <a:chExt cx="1437" cy="1764"/>
                      </a:xfrm>
                    </p:grpSpPr>
                    <p:grpSp>
                      <p:nvGrpSpPr>
                        <p:cNvPr id="62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8" y="2067"/>
                          <a:ext cx="812" cy="712"/>
                          <a:chOff x="258" y="2067"/>
                          <a:chExt cx="812" cy="712"/>
                        </a:xfrm>
                      </p:grpSpPr>
                      <p:sp>
                        <p:nvSpPr>
                          <p:cNvPr id="75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1" y="2257"/>
                            <a:ext cx="539" cy="522"/>
                          </a:xfrm>
                          <a:custGeom>
                            <a:avLst/>
                            <a:gdLst>
                              <a:gd name="T0" fmla="*/ 0 w 539"/>
                              <a:gd name="T1" fmla="*/ 282 h 522"/>
                              <a:gd name="T2" fmla="*/ 21 w 539"/>
                              <a:gd name="T3" fmla="*/ 291 h 522"/>
                              <a:gd name="T4" fmla="*/ 36 w 539"/>
                              <a:gd name="T5" fmla="*/ 303 h 522"/>
                              <a:gd name="T6" fmla="*/ 52 w 539"/>
                              <a:gd name="T7" fmla="*/ 318 h 522"/>
                              <a:gd name="T8" fmla="*/ 63 w 539"/>
                              <a:gd name="T9" fmla="*/ 335 h 522"/>
                              <a:gd name="T10" fmla="*/ 74 w 539"/>
                              <a:gd name="T11" fmla="*/ 356 h 522"/>
                              <a:gd name="T12" fmla="*/ 87 w 539"/>
                              <a:gd name="T13" fmla="*/ 380 h 522"/>
                              <a:gd name="T14" fmla="*/ 99 w 539"/>
                              <a:gd name="T15" fmla="*/ 405 h 522"/>
                              <a:gd name="T16" fmla="*/ 110 w 539"/>
                              <a:gd name="T17" fmla="*/ 425 h 522"/>
                              <a:gd name="T18" fmla="*/ 121 w 539"/>
                              <a:gd name="T19" fmla="*/ 447 h 522"/>
                              <a:gd name="T20" fmla="*/ 134 w 539"/>
                              <a:gd name="T21" fmla="*/ 467 h 522"/>
                              <a:gd name="T22" fmla="*/ 154 w 539"/>
                              <a:gd name="T23" fmla="*/ 488 h 522"/>
                              <a:gd name="T24" fmla="*/ 170 w 539"/>
                              <a:gd name="T25" fmla="*/ 501 h 522"/>
                              <a:gd name="T26" fmla="*/ 194 w 539"/>
                              <a:gd name="T27" fmla="*/ 512 h 522"/>
                              <a:gd name="T28" fmla="*/ 217 w 539"/>
                              <a:gd name="T29" fmla="*/ 518 h 522"/>
                              <a:gd name="T30" fmla="*/ 245 w 539"/>
                              <a:gd name="T31" fmla="*/ 521 h 522"/>
                              <a:gd name="T32" fmla="*/ 270 w 539"/>
                              <a:gd name="T33" fmla="*/ 520 h 522"/>
                              <a:gd name="T34" fmla="*/ 298 w 539"/>
                              <a:gd name="T35" fmla="*/ 512 h 522"/>
                              <a:gd name="T36" fmla="*/ 443 w 539"/>
                              <a:gd name="T37" fmla="*/ 445 h 522"/>
                              <a:gd name="T38" fmla="*/ 538 w 539"/>
                              <a:gd name="T39" fmla="*/ 253 h 522"/>
                              <a:gd name="T40" fmla="*/ 538 w 539"/>
                              <a:gd name="T41" fmla="*/ 58 h 522"/>
                              <a:gd name="T42" fmla="*/ 448 w 539"/>
                              <a:gd name="T43" fmla="*/ 0 h 522"/>
                              <a:gd name="T44" fmla="*/ 364 w 539"/>
                              <a:gd name="T45" fmla="*/ 110 h 522"/>
                              <a:gd name="T46" fmla="*/ 0 w 539"/>
                              <a:gd name="T47" fmla="*/ 282 h 522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539"/>
                              <a:gd name="T73" fmla="*/ 0 h 522"/>
                              <a:gd name="T74" fmla="*/ 539 w 539"/>
                              <a:gd name="T75" fmla="*/ 522 h 522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539" h="522">
                                <a:moveTo>
                                  <a:pt x="0" y="282"/>
                                </a:moveTo>
                                <a:lnTo>
                                  <a:pt x="21" y="291"/>
                                </a:lnTo>
                                <a:lnTo>
                                  <a:pt x="36" y="303"/>
                                </a:lnTo>
                                <a:lnTo>
                                  <a:pt x="52" y="318"/>
                                </a:lnTo>
                                <a:lnTo>
                                  <a:pt x="63" y="335"/>
                                </a:lnTo>
                                <a:lnTo>
                                  <a:pt x="74" y="356"/>
                                </a:lnTo>
                                <a:lnTo>
                                  <a:pt x="87" y="380"/>
                                </a:lnTo>
                                <a:lnTo>
                                  <a:pt x="99" y="405"/>
                                </a:lnTo>
                                <a:lnTo>
                                  <a:pt x="110" y="425"/>
                                </a:lnTo>
                                <a:lnTo>
                                  <a:pt x="121" y="447"/>
                                </a:lnTo>
                                <a:lnTo>
                                  <a:pt x="134" y="467"/>
                                </a:lnTo>
                                <a:lnTo>
                                  <a:pt x="154" y="488"/>
                                </a:lnTo>
                                <a:lnTo>
                                  <a:pt x="170" y="501"/>
                                </a:lnTo>
                                <a:lnTo>
                                  <a:pt x="194" y="512"/>
                                </a:lnTo>
                                <a:lnTo>
                                  <a:pt x="217" y="518"/>
                                </a:lnTo>
                                <a:lnTo>
                                  <a:pt x="245" y="521"/>
                                </a:lnTo>
                                <a:lnTo>
                                  <a:pt x="270" y="520"/>
                                </a:lnTo>
                                <a:lnTo>
                                  <a:pt x="298" y="512"/>
                                </a:lnTo>
                                <a:lnTo>
                                  <a:pt x="443" y="445"/>
                                </a:lnTo>
                                <a:lnTo>
                                  <a:pt x="538" y="253"/>
                                </a:lnTo>
                                <a:lnTo>
                                  <a:pt x="538" y="58"/>
                                </a:lnTo>
                                <a:lnTo>
                                  <a:pt x="448" y="0"/>
                                </a:lnTo>
                                <a:lnTo>
                                  <a:pt x="364" y="110"/>
                                </a:lnTo>
                                <a:lnTo>
                                  <a:pt x="0" y="282"/>
                                </a:lnTo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6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" y="2067"/>
                            <a:ext cx="652" cy="273"/>
                          </a:xfrm>
                          <a:custGeom>
                            <a:avLst/>
                            <a:gdLst>
                              <a:gd name="T0" fmla="*/ 202 w 652"/>
                              <a:gd name="T1" fmla="*/ 260 h 273"/>
                              <a:gd name="T2" fmla="*/ 20 w 652"/>
                              <a:gd name="T3" fmla="*/ 272 h 273"/>
                              <a:gd name="T4" fmla="*/ 0 w 652"/>
                              <a:gd name="T5" fmla="*/ 228 h 273"/>
                              <a:gd name="T6" fmla="*/ 32 w 652"/>
                              <a:gd name="T7" fmla="*/ 236 h 273"/>
                              <a:gd name="T8" fmla="*/ 55 w 652"/>
                              <a:gd name="T9" fmla="*/ 234 h 273"/>
                              <a:gd name="T10" fmla="*/ 80 w 652"/>
                              <a:gd name="T11" fmla="*/ 232 h 273"/>
                              <a:gd name="T12" fmla="*/ 110 w 652"/>
                              <a:gd name="T13" fmla="*/ 226 h 273"/>
                              <a:gd name="T14" fmla="*/ 137 w 652"/>
                              <a:gd name="T15" fmla="*/ 215 h 273"/>
                              <a:gd name="T16" fmla="*/ 165 w 652"/>
                              <a:gd name="T17" fmla="*/ 203 h 273"/>
                              <a:gd name="T18" fmla="*/ 188 w 652"/>
                              <a:gd name="T19" fmla="*/ 188 h 273"/>
                              <a:gd name="T20" fmla="*/ 209 w 652"/>
                              <a:gd name="T21" fmla="*/ 172 h 273"/>
                              <a:gd name="T22" fmla="*/ 225 w 652"/>
                              <a:gd name="T23" fmla="*/ 155 h 273"/>
                              <a:gd name="T24" fmla="*/ 241 w 652"/>
                              <a:gd name="T25" fmla="*/ 135 h 273"/>
                              <a:gd name="T26" fmla="*/ 259 w 652"/>
                              <a:gd name="T27" fmla="*/ 111 h 273"/>
                              <a:gd name="T28" fmla="*/ 274 w 652"/>
                              <a:gd name="T29" fmla="*/ 89 h 273"/>
                              <a:gd name="T30" fmla="*/ 287 w 652"/>
                              <a:gd name="T31" fmla="*/ 68 h 273"/>
                              <a:gd name="T32" fmla="*/ 302 w 652"/>
                              <a:gd name="T33" fmla="*/ 49 h 273"/>
                              <a:gd name="T34" fmla="*/ 319 w 652"/>
                              <a:gd name="T35" fmla="*/ 32 h 273"/>
                              <a:gd name="T36" fmla="*/ 339 w 652"/>
                              <a:gd name="T37" fmla="*/ 19 h 273"/>
                              <a:gd name="T38" fmla="*/ 362 w 652"/>
                              <a:gd name="T39" fmla="*/ 11 h 273"/>
                              <a:gd name="T40" fmla="*/ 384 w 652"/>
                              <a:gd name="T41" fmla="*/ 5 h 273"/>
                              <a:gd name="T42" fmla="*/ 411 w 652"/>
                              <a:gd name="T43" fmla="*/ 1 h 273"/>
                              <a:gd name="T44" fmla="*/ 437 w 652"/>
                              <a:gd name="T45" fmla="*/ 0 h 273"/>
                              <a:gd name="T46" fmla="*/ 466 w 652"/>
                              <a:gd name="T47" fmla="*/ 1 h 273"/>
                              <a:gd name="T48" fmla="*/ 492 w 652"/>
                              <a:gd name="T49" fmla="*/ 5 h 273"/>
                              <a:gd name="T50" fmla="*/ 520 w 652"/>
                              <a:gd name="T51" fmla="*/ 8 h 273"/>
                              <a:gd name="T52" fmla="*/ 549 w 652"/>
                              <a:gd name="T53" fmla="*/ 13 h 273"/>
                              <a:gd name="T54" fmla="*/ 577 w 652"/>
                              <a:gd name="T55" fmla="*/ 19 h 273"/>
                              <a:gd name="T56" fmla="*/ 603 w 652"/>
                              <a:gd name="T57" fmla="*/ 24 h 273"/>
                              <a:gd name="T58" fmla="*/ 635 w 652"/>
                              <a:gd name="T59" fmla="*/ 29 h 273"/>
                              <a:gd name="T60" fmla="*/ 651 w 652"/>
                              <a:gd name="T61" fmla="*/ 90 h 273"/>
                              <a:gd name="T62" fmla="*/ 406 w 652"/>
                              <a:gd name="T63" fmla="*/ 135 h 273"/>
                              <a:gd name="T64" fmla="*/ 202 w 652"/>
                              <a:gd name="T65" fmla="*/ 260 h 27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652"/>
                              <a:gd name="T100" fmla="*/ 0 h 273"/>
                              <a:gd name="T101" fmla="*/ 652 w 652"/>
                              <a:gd name="T102" fmla="*/ 273 h 27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652" h="273">
                                <a:moveTo>
                                  <a:pt x="202" y="260"/>
                                </a:moveTo>
                                <a:lnTo>
                                  <a:pt x="20" y="272"/>
                                </a:lnTo>
                                <a:lnTo>
                                  <a:pt x="0" y="228"/>
                                </a:lnTo>
                                <a:lnTo>
                                  <a:pt x="32" y="236"/>
                                </a:lnTo>
                                <a:lnTo>
                                  <a:pt x="55" y="234"/>
                                </a:lnTo>
                                <a:lnTo>
                                  <a:pt x="80" y="232"/>
                                </a:lnTo>
                                <a:lnTo>
                                  <a:pt x="110" y="226"/>
                                </a:lnTo>
                                <a:lnTo>
                                  <a:pt x="137" y="215"/>
                                </a:lnTo>
                                <a:lnTo>
                                  <a:pt x="165" y="203"/>
                                </a:lnTo>
                                <a:lnTo>
                                  <a:pt x="188" y="188"/>
                                </a:lnTo>
                                <a:lnTo>
                                  <a:pt x="209" y="172"/>
                                </a:lnTo>
                                <a:lnTo>
                                  <a:pt x="225" y="155"/>
                                </a:lnTo>
                                <a:lnTo>
                                  <a:pt x="241" y="135"/>
                                </a:lnTo>
                                <a:lnTo>
                                  <a:pt x="259" y="111"/>
                                </a:lnTo>
                                <a:lnTo>
                                  <a:pt x="274" y="89"/>
                                </a:lnTo>
                                <a:lnTo>
                                  <a:pt x="287" y="68"/>
                                </a:lnTo>
                                <a:lnTo>
                                  <a:pt x="302" y="49"/>
                                </a:lnTo>
                                <a:lnTo>
                                  <a:pt x="319" y="32"/>
                                </a:lnTo>
                                <a:lnTo>
                                  <a:pt x="339" y="19"/>
                                </a:lnTo>
                                <a:lnTo>
                                  <a:pt x="362" y="11"/>
                                </a:lnTo>
                                <a:lnTo>
                                  <a:pt x="384" y="5"/>
                                </a:lnTo>
                                <a:lnTo>
                                  <a:pt x="411" y="1"/>
                                </a:lnTo>
                                <a:lnTo>
                                  <a:pt x="437" y="0"/>
                                </a:lnTo>
                                <a:lnTo>
                                  <a:pt x="466" y="1"/>
                                </a:lnTo>
                                <a:lnTo>
                                  <a:pt x="492" y="5"/>
                                </a:lnTo>
                                <a:lnTo>
                                  <a:pt x="520" y="8"/>
                                </a:lnTo>
                                <a:lnTo>
                                  <a:pt x="549" y="13"/>
                                </a:lnTo>
                                <a:lnTo>
                                  <a:pt x="577" y="19"/>
                                </a:lnTo>
                                <a:lnTo>
                                  <a:pt x="603" y="24"/>
                                </a:lnTo>
                                <a:lnTo>
                                  <a:pt x="635" y="29"/>
                                </a:lnTo>
                                <a:lnTo>
                                  <a:pt x="651" y="90"/>
                                </a:lnTo>
                                <a:lnTo>
                                  <a:pt x="406" y="135"/>
                                </a:lnTo>
                                <a:lnTo>
                                  <a:pt x="202" y="260"/>
                                </a:lnTo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7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" y="2133"/>
                            <a:ext cx="730" cy="423"/>
                          </a:xfrm>
                          <a:custGeom>
                            <a:avLst/>
                            <a:gdLst>
                              <a:gd name="T0" fmla="*/ 667 w 730"/>
                              <a:gd name="T1" fmla="*/ 4 h 423"/>
                              <a:gd name="T2" fmla="*/ 614 w 730"/>
                              <a:gd name="T3" fmla="*/ 0 h 423"/>
                              <a:gd name="T4" fmla="*/ 542 w 730"/>
                              <a:gd name="T5" fmla="*/ 9 h 423"/>
                              <a:gd name="T6" fmla="*/ 475 w 730"/>
                              <a:gd name="T7" fmla="*/ 24 h 423"/>
                              <a:gd name="T8" fmla="*/ 428 w 730"/>
                              <a:gd name="T9" fmla="*/ 52 h 423"/>
                              <a:gd name="T10" fmla="*/ 391 w 730"/>
                              <a:gd name="T11" fmla="*/ 88 h 423"/>
                              <a:gd name="T12" fmla="*/ 360 w 730"/>
                              <a:gd name="T13" fmla="*/ 114 h 423"/>
                              <a:gd name="T14" fmla="*/ 311 w 730"/>
                              <a:gd name="T15" fmla="*/ 148 h 423"/>
                              <a:gd name="T16" fmla="*/ 262 w 730"/>
                              <a:gd name="T17" fmla="*/ 170 h 423"/>
                              <a:gd name="T18" fmla="*/ 208 w 730"/>
                              <a:gd name="T19" fmla="*/ 182 h 423"/>
                              <a:gd name="T20" fmla="*/ 154 w 730"/>
                              <a:gd name="T21" fmla="*/ 182 h 423"/>
                              <a:gd name="T22" fmla="*/ 99 w 730"/>
                              <a:gd name="T23" fmla="*/ 173 h 423"/>
                              <a:gd name="T24" fmla="*/ 49 w 730"/>
                              <a:gd name="T25" fmla="*/ 158 h 423"/>
                              <a:gd name="T26" fmla="*/ 5 w 730"/>
                              <a:gd name="T27" fmla="*/ 125 h 423"/>
                              <a:gd name="T28" fmla="*/ 0 w 730"/>
                              <a:gd name="T29" fmla="*/ 166 h 423"/>
                              <a:gd name="T30" fmla="*/ 3 w 730"/>
                              <a:gd name="T31" fmla="*/ 209 h 423"/>
                              <a:gd name="T32" fmla="*/ 15 w 730"/>
                              <a:gd name="T33" fmla="*/ 256 h 423"/>
                              <a:gd name="T34" fmla="*/ 36 w 730"/>
                              <a:gd name="T35" fmla="*/ 297 h 423"/>
                              <a:gd name="T36" fmla="*/ 65 w 730"/>
                              <a:gd name="T37" fmla="*/ 331 h 423"/>
                              <a:gd name="T38" fmla="*/ 96 w 730"/>
                              <a:gd name="T39" fmla="*/ 358 h 423"/>
                              <a:gd name="T40" fmla="*/ 138 w 730"/>
                              <a:gd name="T41" fmla="*/ 382 h 423"/>
                              <a:gd name="T42" fmla="*/ 183 w 730"/>
                              <a:gd name="T43" fmla="*/ 401 h 423"/>
                              <a:gd name="T44" fmla="*/ 237 w 730"/>
                              <a:gd name="T45" fmla="*/ 417 h 423"/>
                              <a:gd name="T46" fmla="*/ 301 w 730"/>
                              <a:gd name="T47" fmla="*/ 422 h 423"/>
                              <a:gd name="T48" fmla="*/ 353 w 730"/>
                              <a:gd name="T49" fmla="*/ 417 h 423"/>
                              <a:gd name="T50" fmla="*/ 419 w 730"/>
                              <a:gd name="T51" fmla="*/ 403 h 423"/>
                              <a:gd name="T52" fmla="*/ 472 w 730"/>
                              <a:gd name="T53" fmla="*/ 382 h 423"/>
                              <a:gd name="T54" fmla="*/ 526 w 730"/>
                              <a:gd name="T55" fmla="*/ 358 h 423"/>
                              <a:gd name="T56" fmla="*/ 586 w 730"/>
                              <a:gd name="T57" fmla="*/ 321 h 423"/>
                              <a:gd name="T58" fmla="*/ 641 w 730"/>
                              <a:gd name="T59" fmla="*/ 284 h 423"/>
                              <a:gd name="T60" fmla="*/ 721 w 730"/>
                              <a:gd name="T61" fmla="*/ 126 h 423"/>
                              <a:gd name="T62" fmla="*/ 694 w 730"/>
                              <a:gd name="T63" fmla="*/ 9 h 423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730"/>
                              <a:gd name="T97" fmla="*/ 0 h 423"/>
                              <a:gd name="T98" fmla="*/ 730 w 730"/>
                              <a:gd name="T99" fmla="*/ 423 h 423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730" h="423">
                                <a:moveTo>
                                  <a:pt x="694" y="9"/>
                                </a:moveTo>
                                <a:lnTo>
                                  <a:pt x="667" y="4"/>
                                </a:lnTo>
                                <a:lnTo>
                                  <a:pt x="641" y="1"/>
                                </a:lnTo>
                                <a:lnTo>
                                  <a:pt x="614" y="0"/>
                                </a:lnTo>
                                <a:lnTo>
                                  <a:pt x="575" y="4"/>
                                </a:lnTo>
                                <a:lnTo>
                                  <a:pt x="542" y="9"/>
                                </a:lnTo>
                                <a:lnTo>
                                  <a:pt x="505" y="16"/>
                                </a:lnTo>
                                <a:lnTo>
                                  <a:pt x="475" y="24"/>
                                </a:lnTo>
                                <a:lnTo>
                                  <a:pt x="446" y="36"/>
                                </a:lnTo>
                                <a:lnTo>
                                  <a:pt x="428" y="52"/>
                                </a:lnTo>
                                <a:lnTo>
                                  <a:pt x="410" y="69"/>
                                </a:lnTo>
                                <a:lnTo>
                                  <a:pt x="391" y="88"/>
                                </a:lnTo>
                                <a:lnTo>
                                  <a:pt x="376" y="103"/>
                                </a:lnTo>
                                <a:lnTo>
                                  <a:pt x="360" y="114"/>
                                </a:lnTo>
                                <a:lnTo>
                                  <a:pt x="337" y="132"/>
                                </a:lnTo>
                                <a:lnTo>
                                  <a:pt x="311" y="148"/>
                                </a:lnTo>
                                <a:lnTo>
                                  <a:pt x="289" y="160"/>
                                </a:lnTo>
                                <a:lnTo>
                                  <a:pt x="262" y="170"/>
                                </a:lnTo>
                                <a:lnTo>
                                  <a:pt x="237" y="177"/>
                                </a:lnTo>
                                <a:lnTo>
                                  <a:pt x="208" y="182"/>
                                </a:lnTo>
                                <a:lnTo>
                                  <a:pt x="181" y="184"/>
                                </a:lnTo>
                                <a:lnTo>
                                  <a:pt x="154" y="182"/>
                                </a:lnTo>
                                <a:lnTo>
                                  <a:pt x="128" y="180"/>
                                </a:lnTo>
                                <a:lnTo>
                                  <a:pt x="99" y="173"/>
                                </a:lnTo>
                                <a:lnTo>
                                  <a:pt x="74" y="168"/>
                                </a:lnTo>
                                <a:lnTo>
                                  <a:pt x="49" y="158"/>
                                </a:lnTo>
                                <a:lnTo>
                                  <a:pt x="23" y="141"/>
                                </a:lnTo>
                                <a:lnTo>
                                  <a:pt x="5" y="125"/>
                                </a:lnTo>
                                <a:lnTo>
                                  <a:pt x="2" y="144"/>
                                </a:lnTo>
                                <a:lnTo>
                                  <a:pt x="0" y="166"/>
                                </a:lnTo>
                                <a:lnTo>
                                  <a:pt x="0" y="186"/>
                                </a:lnTo>
                                <a:lnTo>
                                  <a:pt x="3" y="209"/>
                                </a:lnTo>
                                <a:lnTo>
                                  <a:pt x="8" y="232"/>
                                </a:lnTo>
                                <a:lnTo>
                                  <a:pt x="15" y="256"/>
                                </a:lnTo>
                                <a:lnTo>
                                  <a:pt x="26" y="276"/>
                                </a:lnTo>
                                <a:lnTo>
                                  <a:pt x="36" y="297"/>
                                </a:lnTo>
                                <a:lnTo>
                                  <a:pt x="50" y="314"/>
                                </a:lnTo>
                                <a:lnTo>
                                  <a:pt x="65" y="331"/>
                                </a:lnTo>
                                <a:lnTo>
                                  <a:pt x="80" y="345"/>
                                </a:lnTo>
                                <a:lnTo>
                                  <a:pt x="96" y="358"/>
                                </a:lnTo>
                                <a:lnTo>
                                  <a:pt x="117" y="371"/>
                                </a:lnTo>
                                <a:lnTo>
                                  <a:pt x="138" y="382"/>
                                </a:lnTo>
                                <a:lnTo>
                                  <a:pt x="160" y="393"/>
                                </a:lnTo>
                                <a:lnTo>
                                  <a:pt x="183" y="401"/>
                                </a:lnTo>
                                <a:lnTo>
                                  <a:pt x="208" y="410"/>
                                </a:lnTo>
                                <a:lnTo>
                                  <a:pt x="237" y="417"/>
                                </a:lnTo>
                                <a:lnTo>
                                  <a:pt x="269" y="421"/>
                                </a:lnTo>
                                <a:lnTo>
                                  <a:pt x="301" y="422"/>
                                </a:lnTo>
                                <a:lnTo>
                                  <a:pt x="324" y="421"/>
                                </a:lnTo>
                                <a:lnTo>
                                  <a:pt x="353" y="417"/>
                                </a:lnTo>
                                <a:lnTo>
                                  <a:pt x="383" y="411"/>
                                </a:lnTo>
                                <a:lnTo>
                                  <a:pt x="419" y="403"/>
                                </a:lnTo>
                                <a:lnTo>
                                  <a:pt x="446" y="393"/>
                                </a:lnTo>
                                <a:lnTo>
                                  <a:pt x="472" y="382"/>
                                </a:lnTo>
                                <a:lnTo>
                                  <a:pt x="497" y="371"/>
                                </a:lnTo>
                                <a:lnTo>
                                  <a:pt x="526" y="358"/>
                                </a:lnTo>
                                <a:lnTo>
                                  <a:pt x="558" y="339"/>
                                </a:lnTo>
                                <a:lnTo>
                                  <a:pt x="586" y="321"/>
                                </a:lnTo>
                                <a:lnTo>
                                  <a:pt x="612" y="304"/>
                                </a:lnTo>
                                <a:lnTo>
                                  <a:pt x="641" y="284"/>
                                </a:lnTo>
                                <a:lnTo>
                                  <a:pt x="667" y="260"/>
                                </a:lnTo>
                                <a:lnTo>
                                  <a:pt x="721" y="126"/>
                                </a:lnTo>
                                <a:lnTo>
                                  <a:pt x="729" y="73"/>
                                </a:lnTo>
                                <a:lnTo>
                                  <a:pt x="694" y="9"/>
                                </a:lnTo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grpSp>
                      <p:nvGrpSpPr>
                        <p:cNvPr id="63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" y="1748"/>
                          <a:ext cx="960" cy="1764"/>
                          <a:chOff x="735" y="1748"/>
                          <a:chExt cx="960" cy="1764"/>
                        </a:xfrm>
                      </p:grpSpPr>
                      <p:grpSp>
                        <p:nvGrpSpPr>
                          <p:cNvPr id="64" name="Group 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5" y="1748"/>
                            <a:ext cx="960" cy="1764"/>
                            <a:chOff x="735" y="1748"/>
                            <a:chExt cx="960" cy="1764"/>
                          </a:xfrm>
                        </p:grpSpPr>
                        <p:grpSp>
                          <p:nvGrpSpPr>
                            <p:cNvPr id="68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70" y="1748"/>
                              <a:ext cx="825" cy="1764"/>
                              <a:chOff x="870" y="1748"/>
                              <a:chExt cx="825" cy="1764"/>
                            </a:xfrm>
                          </p:grpSpPr>
                          <p:grpSp>
                            <p:nvGrpSpPr>
                              <p:cNvPr id="70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86" y="1748"/>
                                <a:ext cx="609" cy="1409"/>
                                <a:chOff x="1086" y="1748"/>
                                <a:chExt cx="609" cy="1409"/>
                              </a:xfrm>
                            </p:grpSpPr>
                            <p:sp>
                              <p:nvSpPr>
                                <p:cNvPr id="72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66" y="1748"/>
                                  <a:ext cx="529" cy="446"/>
                                </a:xfrm>
                                <a:custGeom>
                                  <a:avLst/>
                                  <a:gdLst>
                                    <a:gd name="T0" fmla="*/ 0 w 529"/>
                                    <a:gd name="T1" fmla="*/ 312 h 446"/>
                                    <a:gd name="T2" fmla="*/ 24 w 529"/>
                                    <a:gd name="T3" fmla="*/ 300 h 446"/>
                                    <a:gd name="T4" fmla="*/ 72 w 529"/>
                                    <a:gd name="T5" fmla="*/ 276 h 446"/>
                                    <a:gd name="T6" fmla="*/ 115 w 529"/>
                                    <a:gd name="T7" fmla="*/ 254 h 446"/>
                                    <a:gd name="T8" fmla="*/ 155 w 529"/>
                                    <a:gd name="T9" fmla="*/ 236 h 446"/>
                                    <a:gd name="T10" fmla="*/ 190 w 529"/>
                                    <a:gd name="T11" fmla="*/ 222 h 446"/>
                                    <a:gd name="T12" fmla="*/ 222 w 529"/>
                                    <a:gd name="T13" fmla="*/ 207 h 446"/>
                                    <a:gd name="T14" fmla="*/ 248 w 529"/>
                                    <a:gd name="T15" fmla="*/ 182 h 446"/>
                                    <a:gd name="T16" fmla="*/ 283 w 529"/>
                                    <a:gd name="T17" fmla="*/ 151 h 446"/>
                                    <a:gd name="T18" fmla="*/ 316 w 529"/>
                                    <a:gd name="T19" fmla="*/ 122 h 446"/>
                                    <a:gd name="T20" fmla="*/ 348 w 529"/>
                                    <a:gd name="T21" fmla="*/ 97 h 446"/>
                                    <a:gd name="T22" fmla="*/ 376 w 529"/>
                                    <a:gd name="T23" fmla="*/ 70 h 446"/>
                                    <a:gd name="T24" fmla="*/ 404 w 529"/>
                                    <a:gd name="T25" fmla="*/ 39 h 446"/>
                                    <a:gd name="T26" fmla="*/ 439 w 529"/>
                                    <a:gd name="T27" fmla="*/ 0 h 446"/>
                                    <a:gd name="T28" fmla="*/ 460 w 529"/>
                                    <a:gd name="T29" fmla="*/ 27 h 446"/>
                                    <a:gd name="T30" fmla="*/ 478 w 529"/>
                                    <a:gd name="T31" fmla="*/ 57 h 446"/>
                                    <a:gd name="T32" fmla="*/ 501 w 529"/>
                                    <a:gd name="T33" fmla="*/ 98 h 446"/>
                                    <a:gd name="T34" fmla="*/ 516 w 529"/>
                                    <a:gd name="T35" fmla="*/ 122 h 446"/>
                                    <a:gd name="T36" fmla="*/ 528 w 529"/>
                                    <a:gd name="T37" fmla="*/ 146 h 446"/>
                                    <a:gd name="T38" fmla="*/ 506 w 529"/>
                                    <a:gd name="T39" fmla="*/ 170 h 446"/>
                                    <a:gd name="T40" fmla="*/ 478 w 529"/>
                                    <a:gd name="T41" fmla="*/ 195 h 446"/>
                                    <a:gd name="T42" fmla="*/ 454 w 529"/>
                                    <a:gd name="T43" fmla="*/ 219 h 446"/>
                                    <a:gd name="T44" fmla="*/ 429 w 529"/>
                                    <a:gd name="T45" fmla="*/ 243 h 446"/>
                                    <a:gd name="T46" fmla="*/ 404 w 529"/>
                                    <a:gd name="T47" fmla="*/ 262 h 446"/>
                                    <a:gd name="T48" fmla="*/ 377 w 529"/>
                                    <a:gd name="T49" fmla="*/ 284 h 446"/>
                                    <a:gd name="T50" fmla="*/ 347 w 529"/>
                                    <a:gd name="T51" fmla="*/ 306 h 446"/>
                                    <a:gd name="T52" fmla="*/ 325 w 529"/>
                                    <a:gd name="T53" fmla="*/ 320 h 446"/>
                                    <a:gd name="T54" fmla="*/ 296 w 529"/>
                                    <a:gd name="T55" fmla="*/ 337 h 446"/>
                                    <a:gd name="T56" fmla="*/ 268 w 529"/>
                                    <a:gd name="T57" fmla="*/ 355 h 446"/>
                                    <a:gd name="T58" fmla="*/ 248 w 529"/>
                                    <a:gd name="T59" fmla="*/ 367 h 446"/>
                                    <a:gd name="T60" fmla="*/ 224 w 529"/>
                                    <a:gd name="T61" fmla="*/ 384 h 446"/>
                                    <a:gd name="T62" fmla="*/ 201 w 529"/>
                                    <a:gd name="T63" fmla="*/ 401 h 446"/>
                                    <a:gd name="T64" fmla="*/ 180 w 529"/>
                                    <a:gd name="T65" fmla="*/ 418 h 446"/>
                                    <a:gd name="T66" fmla="*/ 145 w 529"/>
                                    <a:gd name="T67" fmla="*/ 445 h 446"/>
                                    <a:gd name="T68" fmla="*/ 65 w 529"/>
                                    <a:gd name="T69" fmla="*/ 420 h 446"/>
                                    <a:gd name="T70" fmla="*/ 0 w 529"/>
                                    <a:gd name="T71" fmla="*/ 312 h 44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529"/>
                                    <a:gd name="T109" fmla="*/ 0 h 446"/>
                                    <a:gd name="T110" fmla="*/ 529 w 529"/>
                                    <a:gd name="T111" fmla="*/ 446 h 446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529" h="446">
                                      <a:moveTo>
                                        <a:pt x="0" y="312"/>
                                      </a:moveTo>
                                      <a:lnTo>
                                        <a:pt x="24" y="300"/>
                                      </a:lnTo>
                                      <a:lnTo>
                                        <a:pt x="72" y="276"/>
                                      </a:lnTo>
                                      <a:lnTo>
                                        <a:pt x="115" y="254"/>
                                      </a:lnTo>
                                      <a:lnTo>
                                        <a:pt x="155" y="236"/>
                                      </a:lnTo>
                                      <a:lnTo>
                                        <a:pt x="190" y="222"/>
                                      </a:lnTo>
                                      <a:lnTo>
                                        <a:pt x="222" y="207"/>
                                      </a:lnTo>
                                      <a:lnTo>
                                        <a:pt x="248" y="182"/>
                                      </a:lnTo>
                                      <a:lnTo>
                                        <a:pt x="283" y="151"/>
                                      </a:lnTo>
                                      <a:lnTo>
                                        <a:pt x="316" y="122"/>
                                      </a:lnTo>
                                      <a:lnTo>
                                        <a:pt x="348" y="97"/>
                                      </a:lnTo>
                                      <a:lnTo>
                                        <a:pt x="376" y="70"/>
                                      </a:lnTo>
                                      <a:lnTo>
                                        <a:pt x="404" y="39"/>
                                      </a:lnTo>
                                      <a:lnTo>
                                        <a:pt x="439" y="0"/>
                                      </a:lnTo>
                                      <a:lnTo>
                                        <a:pt x="460" y="27"/>
                                      </a:lnTo>
                                      <a:lnTo>
                                        <a:pt x="478" y="57"/>
                                      </a:lnTo>
                                      <a:lnTo>
                                        <a:pt x="501" y="98"/>
                                      </a:lnTo>
                                      <a:lnTo>
                                        <a:pt x="516" y="122"/>
                                      </a:lnTo>
                                      <a:lnTo>
                                        <a:pt x="528" y="146"/>
                                      </a:lnTo>
                                      <a:lnTo>
                                        <a:pt x="506" y="170"/>
                                      </a:lnTo>
                                      <a:lnTo>
                                        <a:pt x="478" y="195"/>
                                      </a:lnTo>
                                      <a:lnTo>
                                        <a:pt x="454" y="219"/>
                                      </a:lnTo>
                                      <a:lnTo>
                                        <a:pt x="429" y="243"/>
                                      </a:lnTo>
                                      <a:lnTo>
                                        <a:pt x="404" y="262"/>
                                      </a:lnTo>
                                      <a:lnTo>
                                        <a:pt x="377" y="284"/>
                                      </a:lnTo>
                                      <a:lnTo>
                                        <a:pt x="347" y="306"/>
                                      </a:lnTo>
                                      <a:lnTo>
                                        <a:pt x="325" y="320"/>
                                      </a:lnTo>
                                      <a:lnTo>
                                        <a:pt x="296" y="337"/>
                                      </a:lnTo>
                                      <a:lnTo>
                                        <a:pt x="268" y="355"/>
                                      </a:lnTo>
                                      <a:lnTo>
                                        <a:pt x="248" y="367"/>
                                      </a:lnTo>
                                      <a:lnTo>
                                        <a:pt x="224" y="384"/>
                                      </a:lnTo>
                                      <a:lnTo>
                                        <a:pt x="201" y="401"/>
                                      </a:lnTo>
                                      <a:lnTo>
                                        <a:pt x="180" y="418"/>
                                      </a:lnTo>
                                      <a:lnTo>
                                        <a:pt x="145" y="445"/>
                                      </a:lnTo>
                                      <a:lnTo>
                                        <a:pt x="65" y="420"/>
                                      </a:lnTo>
                                      <a:lnTo>
                                        <a:pt x="0" y="312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3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38" y="2063"/>
                                  <a:ext cx="234" cy="357"/>
                                </a:xfrm>
                                <a:custGeom>
                                  <a:avLst/>
                                  <a:gdLst>
                                    <a:gd name="T0" fmla="*/ 0 w 234"/>
                                    <a:gd name="T1" fmla="*/ 3 h 357"/>
                                    <a:gd name="T2" fmla="*/ 100 w 234"/>
                                    <a:gd name="T3" fmla="*/ 0 h 357"/>
                                    <a:gd name="T4" fmla="*/ 100 w 234"/>
                                    <a:gd name="T5" fmla="*/ 88 h 357"/>
                                    <a:gd name="T6" fmla="*/ 172 w 234"/>
                                    <a:gd name="T7" fmla="*/ 64 h 357"/>
                                    <a:gd name="T8" fmla="*/ 181 w 234"/>
                                    <a:gd name="T9" fmla="*/ 158 h 357"/>
                                    <a:gd name="T10" fmla="*/ 231 w 234"/>
                                    <a:gd name="T11" fmla="*/ 324 h 357"/>
                                    <a:gd name="T12" fmla="*/ 233 w 234"/>
                                    <a:gd name="T13" fmla="*/ 351 h 357"/>
                                    <a:gd name="T14" fmla="*/ 218 w 234"/>
                                    <a:gd name="T15" fmla="*/ 356 h 357"/>
                                    <a:gd name="T16" fmla="*/ 163 w 234"/>
                                    <a:gd name="T17" fmla="*/ 268 h 357"/>
                                    <a:gd name="T18" fmla="*/ 52 w 234"/>
                                    <a:gd name="T19" fmla="*/ 147 h 357"/>
                                    <a:gd name="T20" fmla="*/ 6 w 234"/>
                                    <a:gd name="T21" fmla="*/ 112 h 357"/>
                                    <a:gd name="T22" fmla="*/ 0 w 234"/>
                                    <a:gd name="T23" fmla="*/ 3 h 357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234"/>
                                    <a:gd name="T37" fmla="*/ 0 h 357"/>
                                    <a:gd name="T38" fmla="*/ 234 w 234"/>
                                    <a:gd name="T39" fmla="*/ 357 h 357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234" h="357">
                                      <a:moveTo>
                                        <a:pt x="0" y="3"/>
                                      </a:moveTo>
                                      <a:lnTo>
                                        <a:pt x="100" y="0"/>
                                      </a:lnTo>
                                      <a:lnTo>
                                        <a:pt x="100" y="88"/>
                                      </a:lnTo>
                                      <a:lnTo>
                                        <a:pt x="172" y="64"/>
                                      </a:lnTo>
                                      <a:lnTo>
                                        <a:pt x="181" y="158"/>
                                      </a:lnTo>
                                      <a:lnTo>
                                        <a:pt x="231" y="324"/>
                                      </a:lnTo>
                                      <a:lnTo>
                                        <a:pt x="233" y="351"/>
                                      </a:lnTo>
                                      <a:lnTo>
                                        <a:pt x="218" y="356"/>
                                      </a:lnTo>
                                      <a:lnTo>
                                        <a:pt x="163" y="268"/>
                                      </a:lnTo>
                                      <a:lnTo>
                                        <a:pt x="52" y="147"/>
                                      </a:lnTo>
                                      <a:lnTo>
                                        <a:pt x="6" y="112"/>
                                      </a:lnTo>
                                      <a:lnTo>
                                        <a:pt x="0" y="3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4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086" y="2687"/>
                                  <a:ext cx="211" cy="470"/>
                                </a:xfrm>
                                <a:custGeom>
                                  <a:avLst/>
                                  <a:gdLst>
                                    <a:gd name="T0" fmla="*/ 210 w 211"/>
                                    <a:gd name="T1" fmla="*/ 48 h 470"/>
                                    <a:gd name="T2" fmla="*/ 205 w 211"/>
                                    <a:gd name="T3" fmla="*/ 64 h 470"/>
                                    <a:gd name="T4" fmla="*/ 202 w 211"/>
                                    <a:gd name="T5" fmla="*/ 78 h 470"/>
                                    <a:gd name="T6" fmla="*/ 193 w 211"/>
                                    <a:gd name="T7" fmla="*/ 90 h 470"/>
                                    <a:gd name="T8" fmla="*/ 182 w 211"/>
                                    <a:gd name="T9" fmla="*/ 102 h 470"/>
                                    <a:gd name="T10" fmla="*/ 171 w 211"/>
                                    <a:gd name="T11" fmla="*/ 113 h 470"/>
                                    <a:gd name="T12" fmla="*/ 157 w 211"/>
                                    <a:gd name="T13" fmla="*/ 124 h 470"/>
                                    <a:gd name="T14" fmla="*/ 145 w 211"/>
                                    <a:gd name="T15" fmla="*/ 132 h 470"/>
                                    <a:gd name="T16" fmla="*/ 130 w 211"/>
                                    <a:gd name="T17" fmla="*/ 142 h 470"/>
                                    <a:gd name="T18" fmla="*/ 110 w 211"/>
                                    <a:gd name="T19" fmla="*/ 157 h 470"/>
                                    <a:gd name="T20" fmla="*/ 96 w 211"/>
                                    <a:gd name="T21" fmla="*/ 171 h 470"/>
                                    <a:gd name="T22" fmla="*/ 88 w 211"/>
                                    <a:gd name="T23" fmla="*/ 183 h 470"/>
                                    <a:gd name="T24" fmla="*/ 78 w 211"/>
                                    <a:gd name="T25" fmla="*/ 198 h 470"/>
                                    <a:gd name="T26" fmla="*/ 68 w 211"/>
                                    <a:gd name="T27" fmla="*/ 217 h 470"/>
                                    <a:gd name="T28" fmla="*/ 63 w 211"/>
                                    <a:gd name="T29" fmla="*/ 238 h 470"/>
                                    <a:gd name="T30" fmla="*/ 57 w 211"/>
                                    <a:gd name="T31" fmla="*/ 258 h 470"/>
                                    <a:gd name="T32" fmla="*/ 53 w 211"/>
                                    <a:gd name="T33" fmla="*/ 279 h 470"/>
                                    <a:gd name="T34" fmla="*/ 52 w 211"/>
                                    <a:gd name="T35" fmla="*/ 303 h 470"/>
                                    <a:gd name="T36" fmla="*/ 53 w 211"/>
                                    <a:gd name="T37" fmla="*/ 328 h 470"/>
                                    <a:gd name="T38" fmla="*/ 55 w 211"/>
                                    <a:gd name="T39" fmla="*/ 352 h 470"/>
                                    <a:gd name="T40" fmla="*/ 61 w 211"/>
                                    <a:gd name="T41" fmla="*/ 375 h 470"/>
                                    <a:gd name="T42" fmla="*/ 68 w 211"/>
                                    <a:gd name="T43" fmla="*/ 397 h 470"/>
                                    <a:gd name="T44" fmla="*/ 80 w 211"/>
                                    <a:gd name="T45" fmla="*/ 415 h 470"/>
                                    <a:gd name="T46" fmla="*/ 95 w 211"/>
                                    <a:gd name="T47" fmla="*/ 434 h 470"/>
                                    <a:gd name="T48" fmla="*/ 110 w 211"/>
                                    <a:gd name="T49" fmla="*/ 450 h 470"/>
                                    <a:gd name="T50" fmla="*/ 130 w 211"/>
                                    <a:gd name="T51" fmla="*/ 469 h 470"/>
                                    <a:gd name="T52" fmla="*/ 104 w 211"/>
                                    <a:gd name="T53" fmla="*/ 464 h 470"/>
                                    <a:gd name="T54" fmla="*/ 89 w 211"/>
                                    <a:gd name="T55" fmla="*/ 453 h 470"/>
                                    <a:gd name="T56" fmla="*/ 75 w 211"/>
                                    <a:gd name="T57" fmla="*/ 442 h 470"/>
                                    <a:gd name="T58" fmla="*/ 61 w 211"/>
                                    <a:gd name="T59" fmla="*/ 429 h 470"/>
                                    <a:gd name="T60" fmla="*/ 49 w 211"/>
                                    <a:gd name="T61" fmla="*/ 416 h 470"/>
                                    <a:gd name="T62" fmla="*/ 37 w 211"/>
                                    <a:gd name="T63" fmla="*/ 404 h 470"/>
                                    <a:gd name="T64" fmla="*/ 28 w 211"/>
                                    <a:gd name="T65" fmla="*/ 389 h 470"/>
                                    <a:gd name="T66" fmla="*/ 17 w 211"/>
                                    <a:gd name="T67" fmla="*/ 371 h 470"/>
                                    <a:gd name="T68" fmla="*/ 7 w 211"/>
                                    <a:gd name="T69" fmla="*/ 352 h 470"/>
                                    <a:gd name="T70" fmla="*/ 0 w 211"/>
                                    <a:gd name="T71" fmla="*/ 328 h 470"/>
                                    <a:gd name="T72" fmla="*/ 93 w 211"/>
                                    <a:gd name="T73" fmla="*/ 44 h 470"/>
                                    <a:gd name="T74" fmla="*/ 135 w 211"/>
                                    <a:gd name="T75" fmla="*/ 0 h 470"/>
                                    <a:gd name="T76" fmla="*/ 187 w 211"/>
                                    <a:gd name="T77" fmla="*/ 7 h 470"/>
                                    <a:gd name="T78" fmla="*/ 205 w 211"/>
                                    <a:gd name="T79" fmla="*/ 25 h 470"/>
                                    <a:gd name="T80" fmla="*/ 210 w 211"/>
                                    <a:gd name="T81" fmla="*/ 48 h 470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211"/>
                                    <a:gd name="T124" fmla="*/ 0 h 470"/>
                                    <a:gd name="T125" fmla="*/ 211 w 211"/>
                                    <a:gd name="T126" fmla="*/ 470 h 470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211" h="470">
                                      <a:moveTo>
                                        <a:pt x="210" y="48"/>
                                      </a:moveTo>
                                      <a:lnTo>
                                        <a:pt x="205" y="64"/>
                                      </a:lnTo>
                                      <a:lnTo>
                                        <a:pt x="202" y="78"/>
                                      </a:lnTo>
                                      <a:lnTo>
                                        <a:pt x="193" y="90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71" y="113"/>
                                      </a:lnTo>
                                      <a:lnTo>
                                        <a:pt x="157" y="124"/>
                                      </a:lnTo>
                                      <a:lnTo>
                                        <a:pt x="145" y="132"/>
                                      </a:lnTo>
                                      <a:lnTo>
                                        <a:pt x="130" y="142"/>
                                      </a:lnTo>
                                      <a:lnTo>
                                        <a:pt x="110" y="157"/>
                                      </a:lnTo>
                                      <a:lnTo>
                                        <a:pt x="96" y="171"/>
                                      </a:lnTo>
                                      <a:lnTo>
                                        <a:pt x="88" y="183"/>
                                      </a:lnTo>
                                      <a:lnTo>
                                        <a:pt x="78" y="198"/>
                                      </a:lnTo>
                                      <a:lnTo>
                                        <a:pt x="68" y="217"/>
                                      </a:lnTo>
                                      <a:lnTo>
                                        <a:pt x="63" y="238"/>
                                      </a:lnTo>
                                      <a:lnTo>
                                        <a:pt x="57" y="258"/>
                                      </a:lnTo>
                                      <a:lnTo>
                                        <a:pt x="53" y="279"/>
                                      </a:lnTo>
                                      <a:lnTo>
                                        <a:pt x="52" y="303"/>
                                      </a:lnTo>
                                      <a:lnTo>
                                        <a:pt x="53" y="328"/>
                                      </a:lnTo>
                                      <a:lnTo>
                                        <a:pt x="55" y="352"/>
                                      </a:lnTo>
                                      <a:lnTo>
                                        <a:pt x="61" y="375"/>
                                      </a:lnTo>
                                      <a:lnTo>
                                        <a:pt x="68" y="397"/>
                                      </a:lnTo>
                                      <a:lnTo>
                                        <a:pt x="80" y="415"/>
                                      </a:lnTo>
                                      <a:lnTo>
                                        <a:pt x="95" y="434"/>
                                      </a:lnTo>
                                      <a:lnTo>
                                        <a:pt x="110" y="450"/>
                                      </a:lnTo>
                                      <a:lnTo>
                                        <a:pt x="130" y="469"/>
                                      </a:lnTo>
                                      <a:lnTo>
                                        <a:pt x="104" y="464"/>
                                      </a:lnTo>
                                      <a:lnTo>
                                        <a:pt x="89" y="453"/>
                                      </a:lnTo>
                                      <a:lnTo>
                                        <a:pt x="75" y="442"/>
                                      </a:lnTo>
                                      <a:lnTo>
                                        <a:pt x="61" y="429"/>
                                      </a:lnTo>
                                      <a:lnTo>
                                        <a:pt x="49" y="416"/>
                                      </a:lnTo>
                                      <a:lnTo>
                                        <a:pt x="37" y="404"/>
                                      </a:lnTo>
                                      <a:lnTo>
                                        <a:pt x="28" y="389"/>
                                      </a:lnTo>
                                      <a:lnTo>
                                        <a:pt x="17" y="371"/>
                                      </a:lnTo>
                                      <a:lnTo>
                                        <a:pt x="7" y="352"/>
                                      </a:lnTo>
                                      <a:lnTo>
                                        <a:pt x="0" y="328"/>
                                      </a:lnTo>
                                      <a:lnTo>
                                        <a:pt x="93" y="44"/>
                                      </a:lnTo>
                                      <a:lnTo>
                                        <a:pt x="135" y="0"/>
                                      </a:lnTo>
                                      <a:lnTo>
                                        <a:pt x="187" y="7"/>
                                      </a:lnTo>
                                      <a:lnTo>
                                        <a:pt x="205" y="25"/>
                                      </a:lnTo>
                                      <a:lnTo>
                                        <a:pt x="210" y="48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</p:grpSp>
                          <p:sp>
                            <p:nvSpPr>
                              <p:cNvPr id="71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870" y="2159"/>
                                <a:ext cx="565" cy="1353"/>
                              </a:xfrm>
                              <a:custGeom>
                                <a:avLst/>
                                <a:gdLst>
                                  <a:gd name="T0" fmla="*/ 279 w 565"/>
                                  <a:gd name="T1" fmla="*/ 0 h 1353"/>
                                  <a:gd name="T2" fmla="*/ 319 w 565"/>
                                  <a:gd name="T3" fmla="*/ 32 h 1353"/>
                                  <a:gd name="T4" fmla="*/ 355 w 565"/>
                                  <a:gd name="T5" fmla="*/ 64 h 1353"/>
                                  <a:gd name="T6" fmla="*/ 392 w 565"/>
                                  <a:gd name="T7" fmla="*/ 101 h 1353"/>
                                  <a:gd name="T8" fmla="*/ 425 w 565"/>
                                  <a:gd name="T9" fmla="*/ 142 h 1353"/>
                                  <a:gd name="T10" fmla="*/ 457 w 565"/>
                                  <a:gd name="T11" fmla="*/ 183 h 1353"/>
                                  <a:gd name="T12" fmla="*/ 483 w 565"/>
                                  <a:gd name="T13" fmla="*/ 218 h 1353"/>
                                  <a:gd name="T14" fmla="*/ 493 w 565"/>
                                  <a:gd name="T15" fmla="*/ 237 h 1353"/>
                                  <a:gd name="T16" fmla="*/ 534 w 565"/>
                                  <a:gd name="T17" fmla="*/ 509 h 1353"/>
                                  <a:gd name="T18" fmla="*/ 534 w 565"/>
                                  <a:gd name="T19" fmla="*/ 1167 h 1353"/>
                                  <a:gd name="T20" fmla="*/ 545 w 565"/>
                                  <a:gd name="T21" fmla="*/ 1244 h 1353"/>
                                  <a:gd name="T22" fmla="*/ 564 w 565"/>
                                  <a:gd name="T23" fmla="*/ 1284 h 1353"/>
                                  <a:gd name="T24" fmla="*/ 522 w 565"/>
                                  <a:gd name="T25" fmla="*/ 1331 h 1353"/>
                                  <a:gd name="T26" fmla="*/ 439 w 565"/>
                                  <a:gd name="T27" fmla="*/ 1352 h 1353"/>
                                  <a:gd name="T28" fmla="*/ 374 w 565"/>
                                  <a:gd name="T29" fmla="*/ 1337 h 1353"/>
                                  <a:gd name="T30" fmla="*/ 389 w 565"/>
                                  <a:gd name="T31" fmla="*/ 1183 h 1353"/>
                                  <a:gd name="T32" fmla="*/ 398 w 565"/>
                                  <a:gd name="T33" fmla="*/ 1070 h 1353"/>
                                  <a:gd name="T34" fmla="*/ 424 w 565"/>
                                  <a:gd name="T35" fmla="*/ 786 h 1353"/>
                                  <a:gd name="T36" fmla="*/ 429 w 565"/>
                                  <a:gd name="T37" fmla="*/ 639 h 1353"/>
                                  <a:gd name="T38" fmla="*/ 428 w 565"/>
                                  <a:gd name="T39" fmla="*/ 612 h 1353"/>
                                  <a:gd name="T40" fmla="*/ 426 w 565"/>
                                  <a:gd name="T41" fmla="*/ 589 h 1353"/>
                                  <a:gd name="T42" fmla="*/ 421 w 565"/>
                                  <a:gd name="T43" fmla="*/ 568 h 1353"/>
                                  <a:gd name="T44" fmla="*/ 415 w 565"/>
                                  <a:gd name="T45" fmla="*/ 552 h 1353"/>
                                  <a:gd name="T46" fmla="*/ 404 w 565"/>
                                  <a:gd name="T47" fmla="*/ 540 h 1353"/>
                                  <a:gd name="T48" fmla="*/ 390 w 565"/>
                                  <a:gd name="T49" fmla="*/ 534 h 1353"/>
                                  <a:gd name="T50" fmla="*/ 374 w 565"/>
                                  <a:gd name="T51" fmla="*/ 532 h 1353"/>
                                  <a:gd name="T52" fmla="*/ 356 w 565"/>
                                  <a:gd name="T53" fmla="*/ 533 h 1353"/>
                                  <a:gd name="T54" fmla="*/ 342 w 565"/>
                                  <a:gd name="T55" fmla="*/ 538 h 1353"/>
                                  <a:gd name="T56" fmla="*/ 331 w 565"/>
                                  <a:gd name="T57" fmla="*/ 552 h 1353"/>
                                  <a:gd name="T58" fmla="*/ 317 w 565"/>
                                  <a:gd name="T59" fmla="*/ 576 h 1353"/>
                                  <a:gd name="T60" fmla="*/ 245 w 565"/>
                                  <a:gd name="T61" fmla="*/ 783 h 1353"/>
                                  <a:gd name="T62" fmla="*/ 210 w 565"/>
                                  <a:gd name="T63" fmla="*/ 881 h 1353"/>
                                  <a:gd name="T64" fmla="*/ 176 w 565"/>
                                  <a:gd name="T65" fmla="*/ 1127 h 1353"/>
                                  <a:gd name="T66" fmla="*/ 175 w 565"/>
                                  <a:gd name="T67" fmla="*/ 1320 h 1353"/>
                                  <a:gd name="T68" fmla="*/ 0 w 565"/>
                                  <a:gd name="T69" fmla="*/ 1288 h 1353"/>
                                  <a:gd name="T70" fmla="*/ 24 w 565"/>
                                  <a:gd name="T71" fmla="*/ 1230 h 1353"/>
                                  <a:gd name="T72" fmla="*/ 37 w 565"/>
                                  <a:gd name="T73" fmla="*/ 1147 h 1353"/>
                                  <a:gd name="T74" fmla="*/ 88 w 565"/>
                                  <a:gd name="T75" fmla="*/ 956 h 1353"/>
                                  <a:gd name="T76" fmla="*/ 138 w 565"/>
                                  <a:gd name="T77" fmla="*/ 759 h 1353"/>
                                  <a:gd name="T78" fmla="*/ 186 w 565"/>
                                  <a:gd name="T79" fmla="*/ 580 h 1353"/>
                                  <a:gd name="T80" fmla="*/ 275 w 565"/>
                                  <a:gd name="T81" fmla="*/ 433 h 1353"/>
                                  <a:gd name="T82" fmla="*/ 267 w 565"/>
                                  <a:gd name="T83" fmla="*/ 219 h 1353"/>
                                  <a:gd name="T84" fmla="*/ 168 w 565"/>
                                  <a:gd name="T85" fmla="*/ 11 h 1353"/>
                                  <a:gd name="T86" fmla="*/ 279 w 565"/>
                                  <a:gd name="T87" fmla="*/ 0 h 1353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565"/>
                                  <a:gd name="T133" fmla="*/ 0 h 1353"/>
                                  <a:gd name="T134" fmla="*/ 565 w 565"/>
                                  <a:gd name="T135" fmla="*/ 1353 h 1353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565" h="1353">
                                    <a:moveTo>
                                      <a:pt x="279" y="0"/>
                                    </a:moveTo>
                                    <a:lnTo>
                                      <a:pt x="319" y="32"/>
                                    </a:lnTo>
                                    <a:lnTo>
                                      <a:pt x="355" y="64"/>
                                    </a:lnTo>
                                    <a:lnTo>
                                      <a:pt x="392" y="101"/>
                                    </a:lnTo>
                                    <a:lnTo>
                                      <a:pt x="425" y="142"/>
                                    </a:lnTo>
                                    <a:lnTo>
                                      <a:pt x="457" y="183"/>
                                    </a:lnTo>
                                    <a:lnTo>
                                      <a:pt x="483" y="218"/>
                                    </a:lnTo>
                                    <a:lnTo>
                                      <a:pt x="493" y="237"/>
                                    </a:lnTo>
                                    <a:lnTo>
                                      <a:pt x="534" y="509"/>
                                    </a:lnTo>
                                    <a:lnTo>
                                      <a:pt x="534" y="1167"/>
                                    </a:lnTo>
                                    <a:lnTo>
                                      <a:pt x="545" y="1244"/>
                                    </a:lnTo>
                                    <a:lnTo>
                                      <a:pt x="564" y="1284"/>
                                    </a:lnTo>
                                    <a:lnTo>
                                      <a:pt x="522" y="1331"/>
                                    </a:lnTo>
                                    <a:lnTo>
                                      <a:pt x="439" y="1352"/>
                                    </a:lnTo>
                                    <a:lnTo>
                                      <a:pt x="374" y="1337"/>
                                    </a:lnTo>
                                    <a:lnTo>
                                      <a:pt x="389" y="1183"/>
                                    </a:lnTo>
                                    <a:lnTo>
                                      <a:pt x="398" y="1070"/>
                                    </a:lnTo>
                                    <a:lnTo>
                                      <a:pt x="424" y="786"/>
                                    </a:lnTo>
                                    <a:lnTo>
                                      <a:pt x="429" y="639"/>
                                    </a:lnTo>
                                    <a:lnTo>
                                      <a:pt x="428" y="612"/>
                                    </a:lnTo>
                                    <a:lnTo>
                                      <a:pt x="426" y="589"/>
                                    </a:lnTo>
                                    <a:lnTo>
                                      <a:pt x="421" y="568"/>
                                    </a:lnTo>
                                    <a:lnTo>
                                      <a:pt x="415" y="552"/>
                                    </a:lnTo>
                                    <a:lnTo>
                                      <a:pt x="404" y="540"/>
                                    </a:lnTo>
                                    <a:lnTo>
                                      <a:pt x="390" y="534"/>
                                    </a:lnTo>
                                    <a:lnTo>
                                      <a:pt x="374" y="532"/>
                                    </a:lnTo>
                                    <a:lnTo>
                                      <a:pt x="356" y="533"/>
                                    </a:lnTo>
                                    <a:lnTo>
                                      <a:pt x="342" y="538"/>
                                    </a:lnTo>
                                    <a:lnTo>
                                      <a:pt x="331" y="552"/>
                                    </a:lnTo>
                                    <a:lnTo>
                                      <a:pt x="317" y="576"/>
                                    </a:lnTo>
                                    <a:lnTo>
                                      <a:pt x="245" y="783"/>
                                    </a:lnTo>
                                    <a:lnTo>
                                      <a:pt x="210" y="881"/>
                                    </a:lnTo>
                                    <a:lnTo>
                                      <a:pt x="176" y="1127"/>
                                    </a:lnTo>
                                    <a:lnTo>
                                      <a:pt x="175" y="1320"/>
                                    </a:lnTo>
                                    <a:lnTo>
                                      <a:pt x="0" y="1288"/>
                                    </a:lnTo>
                                    <a:lnTo>
                                      <a:pt x="24" y="1230"/>
                                    </a:lnTo>
                                    <a:lnTo>
                                      <a:pt x="37" y="1147"/>
                                    </a:lnTo>
                                    <a:lnTo>
                                      <a:pt x="88" y="956"/>
                                    </a:lnTo>
                                    <a:lnTo>
                                      <a:pt x="138" y="759"/>
                                    </a:lnTo>
                                    <a:lnTo>
                                      <a:pt x="186" y="580"/>
                                    </a:lnTo>
                                    <a:lnTo>
                                      <a:pt x="275" y="433"/>
                                    </a:lnTo>
                                    <a:lnTo>
                                      <a:pt x="267" y="219"/>
                                    </a:lnTo>
                                    <a:lnTo>
                                      <a:pt x="168" y="11"/>
                                    </a:lnTo>
                                    <a:lnTo>
                                      <a:pt x="27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 cap="rnd">
                                <a:noFill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029"/>
                              </a:p>
                            </p:txBody>
                          </p:sp>
                        </p:grpSp>
                        <p:sp>
                          <p:nvSpPr>
                            <p:cNvPr id="69" name="Freeform 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35" y="2159"/>
                              <a:ext cx="427" cy="921"/>
                            </a:xfrm>
                            <a:custGeom>
                              <a:avLst/>
                              <a:gdLst>
                                <a:gd name="T0" fmla="*/ 172 w 427"/>
                                <a:gd name="T1" fmla="*/ 0 h 921"/>
                                <a:gd name="T2" fmla="*/ 298 w 427"/>
                                <a:gd name="T3" fmla="*/ 0 h 921"/>
                                <a:gd name="T4" fmla="*/ 320 w 427"/>
                                <a:gd name="T5" fmla="*/ 27 h 921"/>
                                <a:gd name="T6" fmla="*/ 335 w 427"/>
                                <a:gd name="T7" fmla="*/ 47 h 921"/>
                                <a:gd name="T8" fmla="*/ 352 w 427"/>
                                <a:gd name="T9" fmla="*/ 77 h 921"/>
                                <a:gd name="T10" fmla="*/ 368 w 427"/>
                                <a:gd name="T11" fmla="*/ 109 h 921"/>
                                <a:gd name="T12" fmla="*/ 383 w 427"/>
                                <a:gd name="T13" fmla="*/ 141 h 921"/>
                                <a:gd name="T14" fmla="*/ 397 w 427"/>
                                <a:gd name="T15" fmla="*/ 173 h 921"/>
                                <a:gd name="T16" fmla="*/ 410 w 427"/>
                                <a:gd name="T17" fmla="*/ 202 h 921"/>
                                <a:gd name="T18" fmla="*/ 424 w 427"/>
                                <a:gd name="T19" fmla="*/ 234 h 921"/>
                                <a:gd name="T20" fmla="*/ 426 w 427"/>
                                <a:gd name="T21" fmla="*/ 262 h 921"/>
                                <a:gd name="T22" fmla="*/ 420 w 427"/>
                                <a:gd name="T23" fmla="*/ 428 h 921"/>
                                <a:gd name="T24" fmla="*/ 410 w 427"/>
                                <a:gd name="T25" fmla="*/ 459 h 921"/>
                                <a:gd name="T26" fmla="*/ 399 w 427"/>
                                <a:gd name="T27" fmla="*/ 487 h 921"/>
                                <a:gd name="T28" fmla="*/ 388 w 427"/>
                                <a:gd name="T29" fmla="*/ 511 h 921"/>
                                <a:gd name="T30" fmla="*/ 373 w 427"/>
                                <a:gd name="T31" fmla="*/ 533 h 921"/>
                                <a:gd name="T32" fmla="*/ 356 w 427"/>
                                <a:gd name="T33" fmla="*/ 556 h 921"/>
                                <a:gd name="T34" fmla="*/ 334 w 427"/>
                                <a:gd name="T35" fmla="*/ 574 h 921"/>
                                <a:gd name="T36" fmla="*/ 313 w 427"/>
                                <a:gd name="T37" fmla="*/ 589 h 921"/>
                                <a:gd name="T38" fmla="*/ 286 w 427"/>
                                <a:gd name="T39" fmla="*/ 604 h 921"/>
                                <a:gd name="T40" fmla="*/ 260 w 427"/>
                                <a:gd name="T41" fmla="*/ 616 h 921"/>
                                <a:gd name="T42" fmla="*/ 233 w 427"/>
                                <a:gd name="T43" fmla="*/ 628 h 921"/>
                                <a:gd name="T44" fmla="*/ 208 w 427"/>
                                <a:gd name="T45" fmla="*/ 639 h 921"/>
                                <a:gd name="T46" fmla="*/ 185 w 427"/>
                                <a:gd name="T47" fmla="*/ 647 h 921"/>
                                <a:gd name="T48" fmla="*/ 158 w 427"/>
                                <a:gd name="T49" fmla="*/ 659 h 921"/>
                                <a:gd name="T50" fmla="*/ 137 w 427"/>
                                <a:gd name="T51" fmla="*/ 670 h 921"/>
                                <a:gd name="T52" fmla="*/ 115 w 427"/>
                                <a:gd name="T53" fmla="*/ 683 h 921"/>
                                <a:gd name="T54" fmla="*/ 93 w 427"/>
                                <a:gd name="T55" fmla="*/ 701 h 921"/>
                                <a:gd name="T56" fmla="*/ 75 w 427"/>
                                <a:gd name="T57" fmla="*/ 719 h 921"/>
                                <a:gd name="T58" fmla="*/ 60 w 427"/>
                                <a:gd name="T59" fmla="*/ 741 h 921"/>
                                <a:gd name="T60" fmla="*/ 49 w 427"/>
                                <a:gd name="T61" fmla="*/ 764 h 921"/>
                                <a:gd name="T62" fmla="*/ 38 w 427"/>
                                <a:gd name="T63" fmla="*/ 790 h 921"/>
                                <a:gd name="T64" fmla="*/ 28 w 427"/>
                                <a:gd name="T65" fmla="*/ 819 h 921"/>
                                <a:gd name="T66" fmla="*/ 20 w 427"/>
                                <a:gd name="T67" fmla="*/ 846 h 921"/>
                                <a:gd name="T68" fmla="*/ 14 w 427"/>
                                <a:gd name="T69" fmla="*/ 877 h 921"/>
                                <a:gd name="T70" fmla="*/ 9 w 427"/>
                                <a:gd name="T71" fmla="*/ 911 h 921"/>
                                <a:gd name="T72" fmla="*/ 6 w 427"/>
                                <a:gd name="T73" fmla="*/ 920 h 921"/>
                                <a:gd name="T74" fmla="*/ 0 w 427"/>
                                <a:gd name="T75" fmla="*/ 850 h 921"/>
                                <a:gd name="T76" fmla="*/ 3 w 427"/>
                                <a:gd name="T77" fmla="*/ 800 h 921"/>
                                <a:gd name="T78" fmla="*/ 6 w 427"/>
                                <a:gd name="T79" fmla="*/ 762 h 921"/>
                                <a:gd name="T80" fmla="*/ 13 w 427"/>
                                <a:gd name="T81" fmla="*/ 735 h 921"/>
                                <a:gd name="T82" fmla="*/ 19 w 427"/>
                                <a:gd name="T83" fmla="*/ 706 h 921"/>
                                <a:gd name="T84" fmla="*/ 30 w 427"/>
                                <a:gd name="T85" fmla="*/ 683 h 921"/>
                                <a:gd name="T86" fmla="*/ 41 w 427"/>
                                <a:gd name="T87" fmla="*/ 663 h 921"/>
                                <a:gd name="T88" fmla="*/ 55 w 427"/>
                                <a:gd name="T89" fmla="*/ 642 h 921"/>
                                <a:gd name="T90" fmla="*/ 72 w 427"/>
                                <a:gd name="T91" fmla="*/ 620 h 921"/>
                                <a:gd name="T92" fmla="*/ 88 w 427"/>
                                <a:gd name="T93" fmla="*/ 604 h 921"/>
                                <a:gd name="T94" fmla="*/ 108 w 427"/>
                                <a:gd name="T95" fmla="*/ 582 h 921"/>
                                <a:gd name="T96" fmla="*/ 130 w 427"/>
                                <a:gd name="T97" fmla="*/ 560 h 921"/>
                                <a:gd name="T98" fmla="*/ 156 w 427"/>
                                <a:gd name="T99" fmla="*/ 534 h 921"/>
                                <a:gd name="T100" fmla="*/ 176 w 427"/>
                                <a:gd name="T101" fmla="*/ 512 h 921"/>
                                <a:gd name="T102" fmla="*/ 196 w 427"/>
                                <a:gd name="T103" fmla="*/ 488 h 921"/>
                                <a:gd name="T104" fmla="*/ 212 w 427"/>
                                <a:gd name="T105" fmla="*/ 464 h 921"/>
                                <a:gd name="T106" fmla="*/ 226 w 427"/>
                                <a:gd name="T107" fmla="*/ 440 h 921"/>
                                <a:gd name="T108" fmla="*/ 239 w 427"/>
                                <a:gd name="T109" fmla="*/ 416 h 921"/>
                                <a:gd name="T110" fmla="*/ 250 w 427"/>
                                <a:gd name="T111" fmla="*/ 390 h 921"/>
                                <a:gd name="T112" fmla="*/ 260 w 427"/>
                                <a:gd name="T113" fmla="*/ 360 h 921"/>
                                <a:gd name="T114" fmla="*/ 267 w 427"/>
                                <a:gd name="T115" fmla="*/ 339 h 921"/>
                                <a:gd name="T116" fmla="*/ 172 w 427"/>
                                <a:gd name="T117" fmla="*/ 0 h 921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427"/>
                                <a:gd name="T178" fmla="*/ 0 h 921"/>
                                <a:gd name="T179" fmla="*/ 427 w 427"/>
                                <a:gd name="T180" fmla="*/ 921 h 921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427" h="921">
                                  <a:moveTo>
                                    <a:pt x="172" y="0"/>
                                  </a:moveTo>
                                  <a:lnTo>
                                    <a:pt x="298" y="0"/>
                                  </a:lnTo>
                                  <a:lnTo>
                                    <a:pt x="320" y="27"/>
                                  </a:lnTo>
                                  <a:lnTo>
                                    <a:pt x="335" y="47"/>
                                  </a:lnTo>
                                  <a:lnTo>
                                    <a:pt x="352" y="77"/>
                                  </a:lnTo>
                                  <a:lnTo>
                                    <a:pt x="368" y="109"/>
                                  </a:lnTo>
                                  <a:lnTo>
                                    <a:pt x="383" y="141"/>
                                  </a:lnTo>
                                  <a:lnTo>
                                    <a:pt x="397" y="173"/>
                                  </a:lnTo>
                                  <a:lnTo>
                                    <a:pt x="410" y="202"/>
                                  </a:lnTo>
                                  <a:lnTo>
                                    <a:pt x="424" y="234"/>
                                  </a:lnTo>
                                  <a:lnTo>
                                    <a:pt x="426" y="262"/>
                                  </a:lnTo>
                                  <a:lnTo>
                                    <a:pt x="420" y="428"/>
                                  </a:lnTo>
                                  <a:lnTo>
                                    <a:pt x="410" y="459"/>
                                  </a:lnTo>
                                  <a:lnTo>
                                    <a:pt x="399" y="487"/>
                                  </a:lnTo>
                                  <a:lnTo>
                                    <a:pt x="388" y="511"/>
                                  </a:lnTo>
                                  <a:lnTo>
                                    <a:pt x="373" y="533"/>
                                  </a:lnTo>
                                  <a:lnTo>
                                    <a:pt x="356" y="556"/>
                                  </a:lnTo>
                                  <a:lnTo>
                                    <a:pt x="334" y="574"/>
                                  </a:lnTo>
                                  <a:lnTo>
                                    <a:pt x="313" y="589"/>
                                  </a:lnTo>
                                  <a:lnTo>
                                    <a:pt x="286" y="604"/>
                                  </a:lnTo>
                                  <a:lnTo>
                                    <a:pt x="260" y="616"/>
                                  </a:lnTo>
                                  <a:lnTo>
                                    <a:pt x="233" y="628"/>
                                  </a:lnTo>
                                  <a:lnTo>
                                    <a:pt x="208" y="639"/>
                                  </a:lnTo>
                                  <a:lnTo>
                                    <a:pt x="185" y="647"/>
                                  </a:lnTo>
                                  <a:lnTo>
                                    <a:pt x="158" y="659"/>
                                  </a:lnTo>
                                  <a:lnTo>
                                    <a:pt x="137" y="670"/>
                                  </a:lnTo>
                                  <a:lnTo>
                                    <a:pt x="115" y="683"/>
                                  </a:lnTo>
                                  <a:lnTo>
                                    <a:pt x="93" y="701"/>
                                  </a:lnTo>
                                  <a:lnTo>
                                    <a:pt x="75" y="719"/>
                                  </a:lnTo>
                                  <a:lnTo>
                                    <a:pt x="60" y="741"/>
                                  </a:lnTo>
                                  <a:lnTo>
                                    <a:pt x="49" y="764"/>
                                  </a:lnTo>
                                  <a:lnTo>
                                    <a:pt x="38" y="790"/>
                                  </a:lnTo>
                                  <a:lnTo>
                                    <a:pt x="28" y="819"/>
                                  </a:lnTo>
                                  <a:lnTo>
                                    <a:pt x="20" y="846"/>
                                  </a:lnTo>
                                  <a:lnTo>
                                    <a:pt x="14" y="877"/>
                                  </a:lnTo>
                                  <a:lnTo>
                                    <a:pt x="9" y="911"/>
                                  </a:lnTo>
                                  <a:lnTo>
                                    <a:pt x="6" y="920"/>
                                  </a:lnTo>
                                  <a:lnTo>
                                    <a:pt x="0" y="850"/>
                                  </a:lnTo>
                                  <a:lnTo>
                                    <a:pt x="3" y="800"/>
                                  </a:lnTo>
                                  <a:lnTo>
                                    <a:pt x="6" y="762"/>
                                  </a:lnTo>
                                  <a:lnTo>
                                    <a:pt x="13" y="735"/>
                                  </a:lnTo>
                                  <a:lnTo>
                                    <a:pt x="19" y="706"/>
                                  </a:lnTo>
                                  <a:lnTo>
                                    <a:pt x="30" y="683"/>
                                  </a:lnTo>
                                  <a:lnTo>
                                    <a:pt x="41" y="663"/>
                                  </a:lnTo>
                                  <a:lnTo>
                                    <a:pt x="55" y="642"/>
                                  </a:lnTo>
                                  <a:lnTo>
                                    <a:pt x="72" y="620"/>
                                  </a:lnTo>
                                  <a:lnTo>
                                    <a:pt x="88" y="604"/>
                                  </a:lnTo>
                                  <a:lnTo>
                                    <a:pt x="108" y="582"/>
                                  </a:lnTo>
                                  <a:lnTo>
                                    <a:pt x="130" y="560"/>
                                  </a:lnTo>
                                  <a:lnTo>
                                    <a:pt x="156" y="534"/>
                                  </a:lnTo>
                                  <a:lnTo>
                                    <a:pt x="176" y="512"/>
                                  </a:lnTo>
                                  <a:lnTo>
                                    <a:pt x="196" y="488"/>
                                  </a:lnTo>
                                  <a:lnTo>
                                    <a:pt x="212" y="464"/>
                                  </a:lnTo>
                                  <a:lnTo>
                                    <a:pt x="226" y="440"/>
                                  </a:lnTo>
                                  <a:lnTo>
                                    <a:pt x="239" y="416"/>
                                  </a:lnTo>
                                  <a:lnTo>
                                    <a:pt x="250" y="390"/>
                                  </a:lnTo>
                                  <a:lnTo>
                                    <a:pt x="260" y="360"/>
                                  </a:lnTo>
                                  <a:lnTo>
                                    <a:pt x="267" y="339"/>
                                  </a:lnTo>
                                  <a:lnTo>
                                    <a:pt x="172" y="0"/>
                                  </a:lnTo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65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5" y="2176"/>
                            <a:ext cx="499" cy="435"/>
                            <a:chOff x="815" y="2176"/>
                            <a:chExt cx="499" cy="435"/>
                          </a:xfrm>
                        </p:grpSpPr>
                        <p:sp>
                          <p:nvSpPr>
                            <p:cNvPr id="66" name="Freeform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15" y="2176"/>
                              <a:ext cx="428" cy="429"/>
                            </a:xfrm>
                            <a:custGeom>
                              <a:avLst/>
                              <a:gdLst>
                                <a:gd name="T0" fmla="*/ 125 w 428"/>
                                <a:gd name="T1" fmla="*/ 12 h 429"/>
                                <a:gd name="T2" fmla="*/ 106 w 428"/>
                                <a:gd name="T3" fmla="*/ 5 h 429"/>
                                <a:gd name="T4" fmla="*/ 80 w 428"/>
                                <a:gd name="T5" fmla="*/ 0 h 429"/>
                                <a:gd name="T6" fmla="*/ 58 w 428"/>
                                <a:gd name="T7" fmla="*/ 4 h 429"/>
                                <a:gd name="T8" fmla="*/ 35 w 428"/>
                                <a:gd name="T9" fmla="*/ 11 h 429"/>
                                <a:gd name="T10" fmla="*/ 17 w 428"/>
                                <a:gd name="T11" fmla="*/ 24 h 429"/>
                                <a:gd name="T12" fmla="*/ 8 w 428"/>
                                <a:gd name="T13" fmla="*/ 40 h 429"/>
                                <a:gd name="T14" fmla="*/ 2 w 428"/>
                                <a:gd name="T15" fmla="*/ 62 h 429"/>
                                <a:gd name="T16" fmla="*/ 0 w 428"/>
                                <a:gd name="T17" fmla="*/ 82 h 429"/>
                                <a:gd name="T18" fmla="*/ 1 w 428"/>
                                <a:gd name="T19" fmla="*/ 104 h 429"/>
                                <a:gd name="T20" fmla="*/ 3 w 428"/>
                                <a:gd name="T21" fmla="*/ 128 h 429"/>
                                <a:gd name="T22" fmla="*/ 8 w 428"/>
                                <a:gd name="T23" fmla="*/ 158 h 429"/>
                                <a:gd name="T24" fmla="*/ 13 w 428"/>
                                <a:gd name="T25" fmla="*/ 171 h 429"/>
                                <a:gd name="T26" fmla="*/ 35 w 428"/>
                                <a:gd name="T27" fmla="*/ 185 h 429"/>
                                <a:gd name="T28" fmla="*/ 53 w 428"/>
                                <a:gd name="T29" fmla="*/ 197 h 429"/>
                                <a:gd name="T30" fmla="*/ 71 w 428"/>
                                <a:gd name="T31" fmla="*/ 209 h 429"/>
                                <a:gd name="T32" fmla="*/ 89 w 428"/>
                                <a:gd name="T33" fmla="*/ 225 h 429"/>
                                <a:gd name="T34" fmla="*/ 107 w 428"/>
                                <a:gd name="T35" fmla="*/ 242 h 429"/>
                                <a:gd name="T36" fmla="*/ 123 w 428"/>
                                <a:gd name="T37" fmla="*/ 257 h 429"/>
                                <a:gd name="T38" fmla="*/ 140 w 428"/>
                                <a:gd name="T39" fmla="*/ 272 h 429"/>
                                <a:gd name="T40" fmla="*/ 158 w 428"/>
                                <a:gd name="T41" fmla="*/ 295 h 429"/>
                                <a:gd name="T42" fmla="*/ 176 w 428"/>
                                <a:gd name="T43" fmla="*/ 320 h 429"/>
                                <a:gd name="T44" fmla="*/ 193 w 428"/>
                                <a:gd name="T45" fmla="*/ 343 h 429"/>
                                <a:gd name="T46" fmla="*/ 198 w 428"/>
                                <a:gd name="T47" fmla="*/ 350 h 429"/>
                                <a:gd name="T48" fmla="*/ 226 w 428"/>
                                <a:gd name="T49" fmla="*/ 360 h 429"/>
                                <a:gd name="T50" fmla="*/ 265 w 428"/>
                                <a:gd name="T51" fmla="*/ 374 h 429"/>
                                <a:gd name="T52" fmla="*/ 299 w 428"/>
                                <a:gd name="T53" fmla="*/ 391 h 429"/>
                                <a:gd name="T54" fmla="*/ 333 w 428"/>
                                <a:gd name="T55" fmla="*/ 408 h 429"/>
                                <a:gd name="T56" fmla="*/ 361 w 428"/>
                                <a:gd name="T57" fmla="*/ 417 h 429"/>
                                <a:gd name="T58" fmla="*/ 396 w 428"/>
                                <a:gd name="T59" fmla="*/ 428 h 429"/>
                                <a:gd name="T60" fmla="*/ 427 w 428"/>
                                <a:gd name="T61" fmla="*/ 428 h 429"/>
                                <a:gd name="T62" fmla="*/ 410 w 428"/>
                                <a:gd name="T63" fmla="*/ 235 h 429"/>
                                <a:gd name="T64" fmla="*/ 370 w 428"/>
                                <a:gd name="T65" fmla="*/ 238 h 429"/>
                                <a:gd name="T66" fmla="*/ 338 w 428"/>
                                <a:gd name="T67" fmla="*/ 233 h 429"/>
                                <a:gd name="T68" fmla="*/ 311 w 428"/>
                                <a:gd name="T69" fmla="*/ 226 h 429"/>
                                <a:gd name="T70" fmla="*/ 285 w 428"/>
                                <a:gd name="T71" fmla="*/ 219 h 429"/>
                                <a:gd name="T72" fmla="*/ 266 w 428"/>
                                <a:gd name="T73" fmla="*/ 202 h 429"/>
                                <a:gd name="T74" fmla="*/ 247 w 428"/>
                                <a:gd name="T75" fmla="*/ 187 h 429"/>
                                <a:gd name="T76" fmla="*/ 225 w 428"/>
                                <a:gd name="T77" fmla="*/ 170 h 429"/>
                                <a:gd name="T78" fmla="*/ 204 w 428"/>
                                <a:gd name="T79" fmla="*/ 156 h 429"/>
                                <a:gd name="T80" fmla="*/ 194 w 428"/>
                                <a:gd name="T81" fmla="*/ 148 h 429"/>
                                <a:gd name="T82" fmla="*/ 180 w 428"/>
                                <a:gd name="T83" fmla="*/ 117 h 429"/>
                                <a:gd name="T84" fmla="*/ 161 w 428"/>
                                <a:gd name="T85" fmla="*/ 84 h 429"/>
                                <a:gd name="T86" fmla="*/ 146 w 428"/>
                                <a:gd name="T87" fmla="*/ 51 h 429"/>
                                <a:gd name="T88" fmla="*/ 125 w 428"/>
                                <a:gd name="T89" fmla="*/ 12 h 42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428"/>
                                <a:gd name="T136" fmla="*/ 0 h 429"/>
                                <a:gd name="T137" fmla="*/ 428 w 428"/>
                                <a:gd name="T138" fmla="*/ 429 h 42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428" h="429">
                                  <a:moveTo>
                                    <a:pt x="125" y="12"/>
                                  </a:moveTo>
                                  <a:lnTo>
                                    <a:pt x="106" y="5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35" y="11"/>
                                  </a:lnTo>
                                  <a:lnTo>
                                    <a:pt x="17" y="24"/>
                                  </a:lnTo>
                                  <a:lnTo>
                                    <a:pt x="8" y="40"/>
                                  </a:lnTo>
                                  <a:lnTo>
                                    <a:pt x="2" y="62"/>
                                  </a:lnTo>
                                  <a:lnTo>
                                    <a:pt x="0" y="82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3" y="128"/>
                                  </a:lnTo>
                                  <a:lnTo>
                                    <a:pt x="8" y="158"/>
                                  </a:lnTo>
                                  <a:lnTo>
                                    <a:pt x="13" y="171"/>
                                  </a:lnTo>
                                  <a:lnTo>
                                    <a:pt x="35" y="185"/>
                                  </a:lnTo>
                                  <a:lnTo>
                                    <a:pt x="53" y="197"/>
                                  </a:lnTo>
                                  <a:lnTo>
                                    <a:pt x="71" y="209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42"/>
                                  </a:lnTo>
                                  <a:lnTo>
                                    <a:pt x="123" y="257"/>
                                  </a:lnTo>
                                  <a:lnTo>
                                    <a:pt x="140" y="272"/>
                                  </a:lnTo>
                                  <a:lnTo>
                                    <a:pt x="158" y="295"/>
                                  </a:lnTo>
                                  <a:lnTo>
                                    <a:pt x="176" y="320"/>
                                  </a:lnTo>
                                  <a:lnTo>
                                    <a:pt x="193" y="343"/>
                                  </a:lnTo>
                                  <a:lnTo>
                                    <a:pt x="198" y="350"/>
                                  </a:lnTo>
                                  <a:lnTo>
                                    <a:pt x="226" y="360"/>
                                  </a:lnTo>
                                  <a:lnTo>
                                    <a:pt x="265" y="374"/>
                                  </a:lnTo>
                                  <a:lnTo>
                                    <a:pt x="299" y="391"/>
                                  </a:lnTo>
                                  <a:lnTo>
                                    <a:pt x="333" y="408"/>
                                  </a:lnTo>
                                  <a:lnTo>
                                    <a:pt x="361" y="417"/>
                                  </a:lnTo>
                                  <a:lnTo>
                                    <a:pt x="396" y="428"/>
                                  </a:lnTo>
                                  <a:lnTo>
                                    <a:pt x="427" y="428"/>
                                  </a:lnTo>
                                  <a:lnTo>
                                    <a:pt x="410" y="235"/>
                                  </a:lnTo>
                                  <a:lnTo>
                                    <a:pt x="370" y="238"/>
                                  </a:lnTo>
                                  <a:lnTo>
                                    <a:pt x="338" y="233"/>
                                  </a:lnTo>
                                  <a:lnTo>
                                    <a:pt x="311" y="226"/>
                                  </a:lnTo>
                                  <a:lnTo>
                                    <a:pt x="285" y="219"/>
                                  </a:lnTo>
                                  <a:lnTo>
                                    <a:pt x="266" y="202"/>
                                  </a:lnTo>
                                  <a:lnTo>
                                    <a:pt x="247" y="187"/>
                                  </a:lnTo>
                                  <a:lnTo>
                                    <a:pt x="225" y="170"/>
                                  </a:lnTo>
                                  <a:lnTo>
                                    <a:pt x="204" y="156"/>
                                  </a:lnTo>
                                  <a:lnTo>
                                    <a:pt x="194" y="148"/>
                                  </a:lnTo>
                                  <a:lnTo>
                                    <a:pt x="180" y="117"/>
                                  </a:lnTo>
                                  <a:lnTo>
                                    <a:pt x="161" y="84"/>
                                  </a:lnTo>
                                  <a:lnTo>
                                    <a:pt x="146" y="51"/>
                                  </a:lnTo>
                                  <a:lnTo>
                                    <a:pt x="125" y="12"/>
                                  </a:lnTo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67" name="Oval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70" y="2409"/>
                              <a:ext cx="144" cy="202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7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3" y="2039"/>
                        <a:ext cx="251" cy="206"/>
                        <a:chOff x="943" y="2039"/>
                        <a:chExt cx="251" cy="206"/>
                      </a:xfrm>
                    </p:grpSpPr>
                    <p:sp>
                      <p:nvSpPr>
                        <p:cNvPr id="58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3" y="2039"/>
                          <a:ext cx="251" cy="206"/>
                        </a:xfrm>
                        <a:custGeom>
                          <a:avLst/>
                          <a:gdLst>
                            <a:gd name="T0" fmla="*/ 138 w 251"/>
                            <a:gd name="T1" fmla="*/ 57 h 206"/>
                            <a:gd name="T2" fmla="*/ 162 w 251"/>
                            <a:gd name="T3" fmla="*/ 3 h 206"/>
                            <a:gd name="T4" fmla="*/ 180 w 251"/>
                            <a:gd name="T5" fmla="*/ 0 h 206"/>
                            <a:gd name="T6" fmla="*/ 197 w 251"/>
                            <a:gd name="T7" fmla="*/ 4 h 206"/>
                            <a:gd name="T8" fmla="*/ 213 w 251"/>
                            <a:gd name="T9" fmla="*/ 11 h 206"/>
                            <a:gd name="T10" fmla="*/ 227 w 251"/>
                            <a:gd name="T11" fmla="*/ 21 h 206"/>
                            <a:gd name="T12" fmla="*/ 237 w 251"/>
                            <a:gd name="T13" fmla="*/ 36 h 206"/>
                            <a:gd name="T14" fmla="*/ 247 w 251"/>
                            <a:gd name="T15" fmla="*/ 53 h 206"/>
                            <a:gd name="T16" fmla="*/ 250 w 251"/>
                            <a:gd name="T17" fmla="*/ 76 h 206"/>
                            <a:gd name="T18" fmla="*/ 249 w 251"/>
                            <a:gd name="T19" fmla="*/ 101 h 206"/>
                            <a:gd name="T20" fmla="*/ 242 w 251"/>
                            <a:gd name="T21" fmla="*/ 122 h 206"/>
                            <a:gd name="T22" fmla="*/ 233 w 251"/>
                            <a:gd name="T23" fmla="*/ 141 h 206"/>
                            <a:gd name="T24" fmla="*/ 223 w 251"/>
                            <a:gd name="T25" fmla="*/ 154 h 206"/>
                            <a:gd name="T26" fmla="*/ 215 w 251"/>
                            <a:gd name="T27" fmla="*/ 166 h 206"/>
                            <a:gd name="T28" fmla="*/ 134 w 251"/>
                            <a:gd name="T29" fmla="*/ 128 h 206"/>
                            <a:gd name="T30" fmla="*/ 112 w 251"/>
                            <a:gd name="T31" fmla="*/ 137 h 206"/>
                            <a:gd name="T32" fmla="*/ 55 w 251"/>
                            <a:gd name="T33" fmla="*/ 205 h 206"/>
                            <a:gd name="T34" fmla="*/ 41 w 251"/>
                            <a:gd name="T35" fmla="*/ 196 h 206"/>
                            <a:gd name="T36" fmla="*/ 31 w 251"/>
                            <a:gd name="T37" fmla="*/ 188 h 206"/>
                            <a:gd name="T38" fmla="*/ 23 w 251"/>
                            <a:gd name="T39" fmla="*/ 176 h 206"/>
                            <a:gd name="T40" fmla="*/ 14 w 251"/>
                            <a:gd name="T41" fmla="*/ 160 h 206"/>
                            <a:gd name="T42" fmla="*/ 5 w 251"/>
                            <a:gd name="T43" fmla="*/ 141 h 206"/>
                            <a:gd name="T44" fmla="*/ 0 w 251"/>
                            <a:gd name="T45" fmla="*/ 118 h 206"/>
                            <a:gd name="T46" fmla="*/ 0 w 251"/>
                            <a:gd name="T47" fmla="*/ 95 h 206"/>
                            <a:gd name="T48" fmla="*/ 3 w 251"/>
                            <a:gd name="T49" fmla="*/ 75 h 206"/>
                            <a:gd name="T50" fmla="*/ 8 w 251"/>
                            <a:gd name="T51" fmla="*/ 53 h 206"/>
                            <a:gd name="T52" fmla="*/ 14 w 251"/>
                            <a:gd name="T53" fmla="*/ 40 h 206"/>
                            <a:gd name="T54" fmla="*/ 21 w 251"/>
                            <a:gd name="T55" fmla="*/ 24 h 206"/>
                            <a:gd name="T56" fmla="*/ 98 w 251"/>
                            <a:gd name="T57" fmla="*/ 60 h 206"/>
                            <a:gd name="T58" fmla="*/ 138 w 251"/>
                            <a:gd name="T59" fmla="*/ 57 h 20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251"/>
                            <a:gd name="T91" fmla="*/ 0 h 206"/>
                            <a:gd name="T92" fmla="*/ 251 w 251"/>
                            <a:gd name="T93" fmla="*/ 206 h 20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251" h="206">
                              <a:moveTo>
                                <a:pt x="138" y="57"/>
                              </a:moveTo>
                              <a:lnTo>
                                <a:pt x="162" y="3"/>
                              </a:lnTo>
                              <a:lnTo>
                                <a:pt x="180" y="0"/>
                              </a:lnTo>
                              <a:lnTo>
                                <a:pt x="197" y="4"/>
                              </a:lnTo>
                              <a:lnTo>
                                <a:pt x="213" y="11"/>
                              </a:lnTo>
                              <a:lnTo>
                                <a:pt x="227" y="21"/>
                              </a:lnTo>
                              <a:lnTo>
                                <a:pt x="237" y="36"/>
                              </a:lnTo>
                              <a:lnTo>
                                <a:pt x="247" y="53"/>
                              </a:lnTo>
                              <a:lnTo>
                                <a:pt x="250" y="76"/>
                              </a:lnTo>
                              <a:lnTo>
                                <a:pt x="249" y="101"/>
                              </a:lnTo>
                              <a:lnTo>
                                <a:pt x="242" y="122"/>
                              </a:lnTo>
                              <a:lnTo>
                                <a:pt x="233" y="141"/>
                              </a:lnTo>
                              <a:lnTo>
                                <a:pt x="223" y="154"/>
                              </a:lnTo>
                              <a:lnTo>
                                <a:pt x="215" y="166"/>
                              </a:lnTo>
                              <a:lnTo>
                                <a:pt x="134" y="128"/>
                              </a:lnTo>
                              <a:lnTo>
                                <a:pt x="112" y="137"/>
                              </a:lnTo>
                              <a:lnTo>
                                <a:pt x="55" y="205"/>
                              </a:lnTo>
                              <a:lnTo>
                                <a:pt x="41" y="196"/>
                              </a:lnTo>
                              <a:lnTo>
                                <a:pt x="31" y="188"/>
                              </a:lnTo>
                              <a:lnTo>
                                <a:pt x="23" y="176"/>
                              </a:lnTo>
                              <a:lnTo>
                                <a:pt x="14" y="160"/>
                              </a:lnTo>
                              <a:lnTo>
                                <a:pt x="5" y="141"/>
                              </a:lnTo>
                              <a:lnTo>
                                <a:pt x="0" y="118"/>
                              </a:lnTo>
                              <a:lnTo>
                                <a:pt x="0" y="95"/>
                              </a:lnTo>
                              <a:lnTo>
                                <a:pt x="3" y="75"/>
                              </a:lnTo>
                              <a:lnTo>
                                <a:pt x="8" y="53"/>
                              </a:lnTo>
                              <a:lnTo>
                                <a:pt x="14" y="40"/>
                              </a:lnTo>
                              <a:lnTo>
                                <a:pt x="21" y="24"/>
                              </a:lnTo>
                              <a:lnTo>
                                <a:pt x="98" y="60"/>
                              </a:lnTo>
                              <a:lnTo>
                                <a:pt x="138" y="57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9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4" y="2086"/>
                          <a:ext cx="100" cy="9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60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9" y="2087"/>
                          <a:ext cx="100" cy="1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61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" y="2086"/>
                          <a:ext cx="101" cy="9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grpSp>
                <p:nvGrpSpPr>
                  <p:cNvPr id="28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217" y="2316"/>
                    <a:ext cx="460" cy="396"/>
                    <a:chOff x="1217" y="2316"/>
                    <a:chExt cx="460" cy="396"/>
                  </a:xfrm>
                </p:grpSpPr>
                <p:grpSp>
                  <p:nvGrpSpPr>
                    <p:cNvPr id="29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7" y="2448"/>
                      <a:ext cx="120" cy="136"/>
                      <a:chOff x="1217" y="2448"/>
                      <a:chExt cx="120" cy="136"/>
                    </a:xfrm>
                  </p:grpSpPr>
                  <p:sp>
                    <p:nvSpPr>
                      <p:cNvPr id="52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7" y="2455"/>
                        <a:ext cx="107" cy="12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53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2" y="2448"/>
                        <a:ext cx="105" cy="1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30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5" y="2316"/>
                      <a:ext cx="382" cy="396"/>
                      <a:chOff x="1295" y="2316"/>
                      <a:chExt cx="382" cy="396"/>
                    </a:xfrm>
                  </p:grpSpPr>
                  <p:grpSp>
                    <p:nvGrpSpPr>
                      <p:cNvPr id="31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8" y="2325"/>
                        <a:ext cx="379" cy="387"/>
                        <a:chOff x="1298" y="2325"/>
                        <a:chExt cx="379" cy="387"/>
                      </a:xfrm>
                    </p:grpSpPr>
                    <p:grpSp>
                      <p:nvGrpSpPr>
                        <p:cNvPr id="44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8" y="2325"/>
                          <a:ext cx="379" cy="387"/>
                          <a:chOff x="1298" y="2325"/>
                          <a:chExt cx="379" cy="387"/>
                        </a:xfrm>
                      </p:grpSpPr>
                      <p:sp>
                        <p:nvSpPr>
                          <p:cNvPr id="46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2390"/>
                            <a:ext cx="248" cy="26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7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2" y="2510"/>
                            <a:ext cx="62" cy="74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8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3" y="2596"/>
                            <a:ext cx="60" cy="7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9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60" y="2647"/>
                            <a:ext cx="54" cy="6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50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0" y="2417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51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3" y="2325"/>
                            <a:ext cx="80" cy="10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45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82" y="2330"/>
                          <a:ext cx="268" cy="371"/>
                        </a:xfrm>
                        <a:custGeom>
                          <a:avLst/>
                          <a:gdLst>
                            <a:gd name="T0" fmla="*/ 27 w 268"/>
                            <a:gd name="T1" fmla="*/ 60 h 371"/>
                            <a:gd name="T2" fmla="*/ 122 w 268"/>
                            <a:gd name="T3" fmla="*/ 0 h 371"/>
                            <a:gd name="T4" fmla="*/ 171 w 268"/>
                            <a:gd name="T5" fmla="*/ 81 h 371"/>
                            <a:gd name="T6" fmla="*/ 122 w 268"/>
                            <a:gd name="T7" fmla="*/ 114 h 371"/>
                            <a:gd name="T8" fmla="*/ 259 w 268"/>
                            <a:gd name="T9" fmla="*/ 87 h 371"/>
                            <a:gd name="T10" fmla="*/ 267 w 268"/>
                            <a:gd name="T11" fmla="*/ 150 h 371"/>
                            <a:gd name="T12" fmla="*/ 174 w 268"/>
                            <a:gd name="T13" fmla="*/ 172 h 371"/>
                            <a:gd name="T14" fmla="*/ 259 w 268"/>
                            <a:gd name="T15" fmla="*/ 178 h 371"/>
                            <a:gd name="T16" fmla="*/ 257 w 268"/>
                            <a:gd name="T17" fmla="*/ 252 h 371"/>
                            <a:gd name="T18" fmla="*/ 172 w 268"/>
                            <a:gd name="T19" fmla="*/ 238 h 371"/>
                            <a:gd name="T20" fmla="*/ 210 w 268"/>
                            <a:gd name="T21" fmla="*/ 276 h 371"/>
                            <a:gd name="T22" fmla="*/ 172 w 268"/>
                            <a:gd name="T23" fmla="*/ 329 h 371"/>
                            <a:gd name="T24" fmla="*/ 120 w 268"/>
                            <a:gd name="T25" fmla="*/ 297 h 371"/>
                            <a:gd name="T26" fmla="*/ 131 w 268"/>
                            <a:gd name="T27" fmla="*/ 343 h 371"/>
                            <a:gd name="T28" fmla="*/ 84 w 268"/>
                            <a:gd name="T29" fmla="*/ 370 h 371"/>
                            <a:gd name="T30" fmla="*/ 0 w 268"/>
                            <a:gd name="T31" fmla="*/ 309 h 371"/>
                            <a:gd name="T32" fmla="*/ 27 w 268"/>
                            <a:gd name="T33" fmla="*/ 60 h 371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8"/>
                            <a:gd name="T52" fmla="*/ 0 h 371"/>
                            <a:gd name="T53" fmla="*/ 268 w 268"/>
                            <a:gd name="T54" fmla="*/ 371 h 371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8" h="371">
                              <a:moveTo>
                                <a:pt x="27" y="60"/>
                              </a:moveTo>
                              <a:lnTo>
                                <a:pt x="122" y="0"/>
                              </a:lnTo>
                              <a:lnTo>
                                <a:pt x="171" y="81"/>
                              </a:lnTo>
                              <a:lnTo>
                                <a:pt x="122" y="114"/>
                              </a:lnTo>
                              <a:lnTo>
                                <a:pt x="259" y="87"/>
                              </a:lnTo>
                              <a:lnTo>
                                <a:pt x="267" y="150"/>
                              </a:lnTo>
                              <a:lnTo>
                                <a:pt x="174" y="172"/>
                              </a:lnTo>
                              <a:lnTo>
                                <a:pt x="259" y="178"/>
                              </a:lnTo>
                              <a:lnTo>
                                <a:pt x="257" y="252"/>
                              </a:lnTo>
                              <a:lnTo>
                                <a:pt x="172" y="238"/>
                              </a:lnTo>
                              <a:lnTo>
                                <a:pt x="210" y="276"/>
                              </a:lnTo>
                              <a:lnTo>
                                <a:pt x="172" y="329"/>
                              </a:lnTo>
                              <a:lnTo>
                                <a:pt x="120" y="297"/>
                              </a:lnTo>
                              <a:lnTo>
                                <a:pt x="131" y="343"/>
                              </a:lnTo>
                              <a:lnTo>
                                <a:pt x="84" y="370"/>
                              </a:lnTo>
                              <a:lnTo>
                                <a:pt x="0" y="309"/>
                              </a:lnTo>
                              <a:lnTo>
                                <a:pt x="27" y="6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2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" y="2316"/>
                        <a:ext cx="379" cy="387"/>
                        <a:chOff x="1295" y="2316"/>
                        <a:chExt cx="379" cy="387"/>
                      </a:xfrm>
                    </p:grpSpPr>
                    <p:grpSp>
                      <p:nvGrpSpPr>
                        <p:cNvPr id="36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" y="2316"/>
                          <a:ext cx="379" cy="387"/>
                          <a:chOff x="1295" y="2316"/>
                          <a:chExt cx="379" cy="387"/>
                        </a:xfrm>
                      </p:grpSpPr>
                      <p:sp>
                        <p:nvSpPr>
                          <p:cNvPr id="38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5" y="2381"/>
                            <a:ext cx="249" cy="2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9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0" y="2501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0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2586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1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7" y="2638"/>
                            <a:ext cx="55" cy="6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2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7" y="2406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3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1" y="2316"/>
                            <a:ext cx="79" cy="9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37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9" y="2320"/>
                          <a:ext cx="269" cy="372"/>
                        </a:xfrm>
                        <a:custGeom>
                          <a:avLst/>
                          <a:gdLst>
                            <a:gd name="T0" fmla="*/ 27 w 269"/>
                            <a:gd name="T1" fmla="*/ 61 h 372"/>
                            <a:gd name="T2" fmla="*/ 123 w 269"/>
                            <a:gd name="T3" fmla="*/ 0 h 372"/>
                            <a:gd name="T4" fmla="*/ 171 w 269"/>
                            <a:gd name="T5" fmla="*/ 81 h 372"/>
                            <a:gd name="T6" fmla="*/ 123 w 269"/>
                            <a:gd name="T7" fmla="*/ 116 h 372"/>
                            <a:gd name="T8" fmla="*/ 259 w 269"/>
                            <a:gd name="T9" fmla="*/ 86 h 372"/>
                            <a:gd name="T10" fmla="*/ 268 w 269"/>
                            <a:gd name="T11" fmla="*/ 152 h 372"/>
                            <a:gd name="T12" fmla="*/ 175 w 269"/>
                            <a:gd name="T13" fmla="*/ 172 h 372"/>
                            <a:gd name="T14" fmla="*/ 259 w 269"/>
                            <a:gd name="T15" fmla="*/ 178 h 372"/>
                            <a:gd name="T16" fmla="*/ 258 w 269"/>
                            <a:gd name="T17" fmla="*/ 253 h 372"/>
                            <a:gd name="T18" fmla="*/ 172 w 269"/>
                            <a:gd name="T19" fmla="*/ 238 h 372"/>
                            <a:gd name="T20" fmla="*/ 211 w 269"/>
                            <a:gd name="T21" fmla="*/ 277 h 372"/>
                            <a:gd name="T22" fmla="*/ 174 w 269"/>
                            <a:gd name="T23" fmla="*/ 330 h 372"/>
                            <a:gd name="T24" fmla="*/ 119 w 269"/>
                            <a:gd name="T25" fmla="*/ 297 h 372"/>
                            <a:gd name="T26" fmla="*/ 132 w 269"/>
                            <a:gd name="T27" fmla="*/ 343 h 372"/>
                            <a:gd name="T28" fmla="*/ 84 w 269"/>
                            <a:gd name="T29" fmla="*/ 371 h 372"/>
                            <a:gd name="T30" fmla="*/ 0 w 269"/>
                            <a:gd name="T31" fmla="*/ 309 h 372"/>
                            <a:gd name="T32" fmla="*/ 27 w 269"/>
                            <a:gd name="T33" fmla="*/ 61 h 37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9"/>
                            <a:gd name="T52" fmla="*/ 0 h 372"/>
                            <a:gd name="T53" fmla="*/ 269 w 269"/>
                            <a:gd name="T54" fmla="*/ 372 h 37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9" h="372">
                              <a:moveTo>
                                <a:pt x="27" y="61"/>
                              </a:moveTo>
                              <a:lnTo>
                                <a:pt x="123" y="0"/>
                              </a:lnTo>
                              <a:lnTo>
                                <a:pt x="171" y="81"/>
                              </a:lnTo>
                              <a:lnTo>
                                <a:pt x="123" y="116"/>
                              </a:lnTo>
                              <a:lnTo>
                                <a:pt x="259" y="86"/>
                              </a:lnTo>
                              <a:lnTo>
                                <a:pt x="268" y="152"/>
                              </a:lnTo>
                              <a:lnTo>
                                <a:pt x="175" y="172"/>
                              </a:lnTo>
                              <a:lnTo>
                                <a:pt x="259" y="178"/>
                              </a:lnTo>
                              <a:lnTo>
                                <a:pt x="258" y="253"/>
                              </a:lnTo>
                              <a:lnTo>
                                <a:pt x="172" y="238"/>
                              </a:lnTo>
                              <a:lnTo>
                                <a:pt x="211" y="277"/>
                              </a:lnTo>
                              <a:lnTo>
                                <a:pt x="174" y="330"/>
                              </a:lnTo>
                              <a:lnTo>
                                <a:pt x="119" y="297"/>
                              </a:lnTo>
                              <a:lnTo>
                                <a:pt x="132" y="343"/>
                              </a:lnTo>
                              <a:lnTo>
                                <a:pt x="84" y="371"/>
                              </a:lnTo>
                              <a:lnTo>
                                <a:pt x="0" y="309"/>
                              </a:lnTo>
                              <a:lnTo>
                                <a:pt x="27" y="61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3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8" y="2482"/>
                        <a:ext cx="113" cy="92"/>
                        <a:chOff x="1348" y="2482"/>
                        <a:chExt cx="113" cy="92"/>
                      </a:xfrm>
                    </p:grpSpPr>
                    <p:sp>
                      <p:nvSpPr>
                        <p:cNvPr id="34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0" y="2482"/>
                          <a:ext cx="91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5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48" y="2536"/>
                          <a:ext cx="113" cy="3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5" name="Group 134"/>
            <p:cNvGrpSpPr>
              <a:grpSpLocks/>
            </p:cNvGrpSpPr>
            <p:nvPr/>
          </p:nvGrpSpPr>
          <p:grpSpPr bwMode="auto">
            <a:xfrm>
              <a:off x="1927" y="1769"/>
              <a:ext cx="521" cy="423"/>
              <a:chOff x="1927" y="1769"/>
              <a:chExt cx="521" cy="423"/>
            </a:xfrm>
          </p:grpSpPr>
          <p:sp>
            <p:nvSpPr>
              <p:cNvPr id="16" name="Oval 128"/>
              <p:cNvSpPr>
                <a:spLocks noChangeArrowheads="1"/>
              </p:cNvSpPr>
              <p:nvPr/>
            </p:nvSpPr>
            <p:spPr bwMode="auto">
              <a:xfrm>
                <a:off x="1927" y="1769"/>
                <a:ext cx="37" cy="3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7" name="Freeform 129"/>
              <p:cNvSpPr>
                <a:spLocks/>
              </p:cNvSpPr>
              <p:nvPr/>
            </p:nvSpPr>
            <p:spPr bwMode="auto">
              <a:xfrm>
                <a:off x="1930" y="1770"/>
                <a:ext cx="302" cy="241"/>
              </a:xfrm>
              <a:custGeom>
                <a:avLst/>
                <a:gdLst>
                  <a:gd name="T0" fmla="*/ 24 w 302"/>
                  <a:gd name="T1" fmla="*/ 0 h 241"/>
                  <a:gd name="T2" fmla="*/ 301 w 302"/>
                  <a:gd name="T3" fmla="*/ 203 h 241"/>
                  <a:gd name="T4" fmla="*/ 270 w 302"/>
                  <a:gd name="T5" fmla="*/ 240 h 241"/>
                  <a:gd name="T6" fmla="*/ 0 w 302"/>
                  <a:gd name="T7" fmla="*/ 29 h 241"/>
                  <a:gd name="T8" fmla="*/ 24 w 302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241"/>
                  <a:gd name="T17" fmla="*/ 302 w 302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241">
                    <a:moveTo>
                      <a:pt x="24" y="0"/>
                    </a:moveTo>
                    <a:lnTo>
                      <a:pt x="301" y="203"/>
                    </a:lnTo>
                    <a:lnTo>
                      <a:pt x="270" y="240"/>
                    </a:lnTo>
                    <a:lnTo>
                      <a:pt x="0" y="2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8" name="Freeform 130"/>
              <p:cNvSpPr>
                <a:spLocks/>
              </p:cNvSpPr>
              <p:nvPr/>
            </p:nvSpPr>
            <p:spPr bwMode="auto">
              <a:xfrm>
                <a:off x="2195" y="1974"/>
                <a:ext cx="212" cy="186"/>
              </a:xfrm>
              <a:custGeom>
                <a:avLst/>
                <a:gdLst>
                  <a:gd name="T0" fmla="*/ 35 w 212"/>
                  <a:gd name="T1" fmla="*/ 0 h 186"/>
                  <a:gd name="T2" fmla="*/ 211 w 212"/>
                  <a:gd name="T3" fmla="*/ 125 h 186"/>
                  <a:gd name="T4" fmla="*/ 175 w 212"/>
                  <a:gd name="T5" fmla="*/ 185 h 186"/>
                  <a:gd name="T6" fmla="*/ 0 w 212"/>
                  <a:gd name="T7" fmla="*/ 35 h 186"/>
                  <a:gd name="T8" fmla="*/ 35 w 212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86"/>
                  <a:gd name="T17" fmla="*/ 212 w 212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86">
                    <a:moveTo>
                      <a:pt x="35" y="0"/>
                    </a:moveTo>
                    <a:lnTo>
                      <a:pt x="211" y="125"/>
                    </a:lnTo>
                    <a:lnTo>
                      <a:pt x="175" y="185"/>
                    </a:lnTo>
                    <a:lnTo>
                      <a:pt x="0" y="3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9" name="Oval 131"/>
              <p:cNvSpPr>
                <a:spLocks noChangeArrowheads="1"/>
              </p:cNvSpPr>
              <p:nvPr/>
            </p:nvSpPr>
            <p:spPr bwMode="auto">
              <a:xfrm>
                <a:off x="2188" y="1970"/>
                <a:ext cx="53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20" name="Oval 132"/>
              <p:cNvSpPr>
                <a:spLocks noChangeArrowheads="1"/>
              </p:cNvSpPr>
              <p:nvPr/>
            </p:nvSpPr>
            <p:spPr bwMode="auto">
              <a:xfrm>
                <a:off x="2364" y="2095"/>
                <a:ext cx="84" cy="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21" name="Oval 133"/>
              <p:cNvSpPr>
                <a:spLocks noChangeArrowheads="1"/>
              </p:cNvSpPr>
              <p:nvPr/>
            </p:nvSpPr>
            <p:spPr bwMode="auto">
              <a:xfrm>
                <a:off x="2376" y="2108"/>
                <a:ext cx="60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JM" dirty="0" smtClean="0">
                <a:solidFill>
                  <a:schemeClr val="tx1"/>
                </a:solidFill>
              </a:rPr>
              <a:t>The Seven C’s of Writing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295400"/>
            <a:ext cx="5867400" cy="507682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Courtesy demands empathy with the receiver</a:t>
            </a:r>
          </a:p>
          <a:p>
            <a:pPr>
              <a:buFont typeface="Wingdings" pitchFamily="2" charset="2"/>
              <a:buChar char="Ø"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The “You” attitude</a:t>
            </a:r>
          </a:p>
          <a:p>
            <a:pPr>
              <a:buFont typeface="Wingdings" pitchFamily="2" charset="2"/>
              <a:buChar char="Ø"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Being positive, polite, and pleasant</a:t>
            </a:r>
          </a:p>
          <a:p>
            <a:pPr>
              <a:buFont typeface="Wingdings" pitchFamily="2" charset="2"/>
              <a:buChar char="Ø"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Being appreciative, thoughtful and tactful</a:t>
            </a:r>
          </a:p>
          <a:p>
            <a:pPr>
              <a:buFont typeface="Wingdings" pitchFamily="2" charset="2"/>
              <a:buChar char="Ø"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Showing respect to the receiver</a:t>
            </a:r>
          </a:p>
          <a:p>
            <a:pPr>
              <a:buFont typeface="Wingdings" pitchFamily="2" charset="2"/>
              <a:buChar char="Ø"/>
            </a:pPr>
            <a:r>
              <a:rPr lang="en-US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Courtesy builds goodwill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609601" y="2209800"/>
            <a:ext cx="2286000" cy="1185862"/>
            <a:chOff x="3979" y="2903"/>
            <a:chExt cx="1489" cy="747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3979" y="2903"/>
              <a:ext cx="1489" cy="747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979" y="3120"/>
              <a:ext cx="1344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Courtesy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16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304800" y="1143000"/>
            <a:ext cx="1295400" cy="2438400"/>
            <a:chOff x="258" y="1152"/>
            <a:chExt cx="2190" cy="2723"/>
          </a:xfrm>
        </p:grpSpPr>
        <p:grpSp>
          <p:nvGrpSpPr>
            <p:cNvPr id="14" name="Group 127"/>
            <p:cNvGrpSpPr>
              <a:grpSpLocks/>
            </p:cNvGrpSpPr>
            <p:nvPr/>
          </p:nvGrpSpPr>
          <p:grpSpPr bwMode="auto">
            <a:xfrm>
              <a:off x="258" y="1152"/>
              <a:ext cx="1787" cy="2723"/>
              <a:chOff x="258" y="1152"/>
              <a:chExt cx="1787" cy="2723"/>
            </a:xfrm>
          </p:grpSpPr>
          <p:grpSp>
            <p:nvGrpSpPr>
              <p:cNvPr id="22" name="Group 67"/>
              <p:cNvGrpSpPr>
                <a:grpSpLocks/>
              </p:cNvGrpSpPr>
              <p:nvPr/>
            </p:nvGrpSpPr>
            <p:grpSpPr bwMode="auto">
              <a:xfrm>
                <a:off x="587" y="1152"/>
                <a:ext cx="567" cy="969"/>
                <a:chOff x="587" y="1152"/>
                <a:chExt cx="567" cy="969"/>
              </a:xfrm>
            </p:grpSpPr>
            <p:grpSp>
              <p:nvGrpSpPr>
                <p:cNvPr id="83" name="Group 57"/>
                <p:cNvGrpSpPr>
                  <a:grpSpLocks/>
                </p:cNvGrpSpPr>
                <p:nvPr/>
              </p:nvGrpSpPr>
              <p:grpSpPr bwMode="auto">
                <a:xfrm>
                  <a:off x="653" y="1584"/>
                  <a:ext cx="501" cy="537"/>
                  <a:chOff x="653" y="1584"/>
                  <a:chExt cx="501" cy="537"/>
                </a:xfrm>
              </p:grpSpPr>
              <p:grpSp>
                <p:nvGrpSpPr>
                  <p:cNvPr id="93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89" y="1601"/>
                    <a:ext cx="465" cy="520"/>
                    <a:chOff x="689" y="1601"/>
                    <a:chExt cx="465" cy="520"/>
                  </a:xfrm>
                </p:grpSpPr>
                <p:grpSp>
                  <p:nvGrpSpPr>
                    <p:cNvPr id="9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9" y="1601"/>
                      <a:ext cx="465" cy="520"/>
                      <a:chOff x="689" y="1601"/>
                      <a:chExt cx="465" cy="520"/>
                    </a:xfrm>
                  </p:grpSpPr>
                  <p:grpSp>
                    <p:nvGrpSpPr>
                      <p:cNvPr id="118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" y="1601"/>
                        <a:ext cx="465" cy="520"/>
                        <a:chOff x="689" y="1601"/>
                        <a:chExt cx="465" cy="520"/>
                      </a:xfrm>
                    </p:grpSpPr>
                    <p:sp>
                      <p:nvSpPr>
                        <p:cNvPr id="127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1601"/>
                          <a:ext cx="415" cy="520"/>
                        </a:xfrm>
                        <a:custGeom>
                          <a:avLst/>
                          <a:gdLst>
                            <a:gd name="T0" fmla="*/ 355 w 415"/>
                            <a:gd name="T1" fmla="*/ 39 h 520"/>
                            <a:gd name="T2" fmla="*/ 347 w 415"/>
                            <a:gd name="T3" fmla="*/ 25 h 520"/>
                            <a:gd name="T4" fmla="*/ 322 w 415"/>
                            <a:gd name="T5" fmla="*/ 0 h 520"/>
                            <a:gd name="T6" fmla="*/ 182 w 415"/>
                            <a:gd name="T7" fmla="*/ 13 h 520"/>
                            <a:gd name="T8" fmla="*/ 57 w 415"/>
                            <a:gd name="T9" fmla="*/ 132 h 520"/>
                            <a:gd name="T10" fmla="*/ 0 w 415"/>
                            <a:gd name="T11" fmla="*/ 299 h 520"/>
                            <a:gd name="T12" fmla="*/ 19 w 415"/>
                            <a:gd name="T13" fmla="*/ 335 h 520"/>
                            <a:gd name="T14" fmla="*/ 80 w 415"/>
                            <a:gd name="T15" fmla="*/ 411 h 520"/>
                            <a:gd name="T16" fmla="*/ 79 w 415"/>
                            <a:gd name="T17" fmla="*/ 426 h 520"/>
                            <a:gd name="T18" fmla="*/ 82 w 415"/>
                            <a:gd name="T19" fmla="*/ 442 h 520"/>
                            <a:gd name="T20" fmla="*/ 90 w 415"/>
                            <a:gd name="T21" fmla="*/ 452 h 520"/>
                            <a:gd name="T22" fmla="*/ 103 w 415"/>
                            <a:gd name="T23" fmla="*/ 462 h 520"/>
                            <a:gd name="T24" fmla="*/ 116 w 415"/>
                            <a:gd name="T25" fmla="*/ 472 h 520"/>
                            <a:gd name="T26" fmla="*/ 129 w 415"/>
                            <a:gd name="T27" fmla="*/ 480 h 520"/>
                            <a:gd name="T28" fmla="*/ 143 w 415"/>
                            <a:gd name="T29" fmla="*/ 490 h 520"/>
                            <a:gd name="T30" fmla="*/ 160 w 415"/>
                            <a:gd name="T31" fmla="*/ 498 h 520"/>
                            <a:gd name="T32" fmla="*/ 174 w 415"/>
                            <a:gd name="T33" fmla="*/ 503 h 520"/>
                            <a:gd name="T34" fmla="*/ 194 w 415"/>
                            <a:gd name="T35" fmla="*/ 510 h 520"/>
                            <a:gd name="T36" fmla="*/ 212 w 415"/>
                            <a:gd name="T37" fmla="*/ 515 h 520"/>
                            <a:gd name="T38" fmla="*/ 230 w 415"/>
                            <a:gd name="T39" fmla="*/ 519 h 520"/>
                            <a:gd name="T40" fmla="*/ 246 w 415"/>
                            <a:gd name="T41" fmla="*/ 514 h 520"/>
                            <a:gd name="T42" fmla="*/ 256 w 415"/>
                            <a:gd name="T43" fmla="*/ 508 h 520"/>
                            <a:gd name="T44" fmla="*/ 269 w 415"/>
                            <a:gd name="T45" fmla="*/ 496 h 520"/>
                            <a:gd name="T46" fmla="*/ 277 w 415"/>
                            <a:gd name="T47" fmla="*/ 488 h 520"/>
                            <a:gd name="T48" fmla="*/ 288 w 415"/>
                            <a:gd name="T49" fmla="*/ 496 h 520"/>
                            <a:gd name="T50" fmla="*/ 302 w 415"/>
                            <a:gd name="T51" fmla="*/ 503 h 520"/>
                            <a:gd name="T52" fmla="*/ 322 w 415"/>
                            <a:gd name="T53" fmla="*/ 507 h 520"/>
                            <a:gd name="T54" fmla="*/ 337 w 415"/>
                            <a:gd name="T55" fmla="*/ 500 h 520"/>
                            <a:gd name="T56" fmla="*/ 349 w 415"/>
                            <a:gd name="T57" fmla="*/ 488 h 520"/>
                            <a:gd name="T58" fmla="*/ 358 w 415"/>
                            <a:gd name="T59" fmla="*/ 474 h 520"/>
                            <a:gd name="T60" fmla="*/ 364 w 415"/>
                            <a:gd name="T61" fmla="*/ 454 h 520"/>
                            <a:gd name="T62" fmla="*/ 414 w 415"/>
                            <a:gd name="T63" fmla="*/ 377 h 520"/>
                            <a:gd name="T64" fmla="*/ 369 w 415"/>
                            <a:gd name="T65" fmla="*/ 269 h 520"/>
                            <a:gd name="T66" fmla="*/ 355 w 415"/>
                            <a:gd name="T67" fmla="*/ 39 h 520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415"/>
                            <a:gd name="T103" fmla="*/ 0 h 520"/>
                            <a:gd name="T104" fmla="*/ 415 w 415"/>
                            <a:gd name="T105" fmla="*/ 520 h 520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415" h="520">
                              <a:moveTo>
                                <a:pt x="355" y="39"/>
                              </a:moveTo>
                              <a:lnTo>
                                <a:pt x="347" y="25"/>
                              </a:lnTo>
                              <a:lnTo>
                                <a:pt x="322" y="0"/>
                              </a:lnTo>
                              <a:lnTo>
                                <a:pt x="182" y="13"/>
                              </a:lnTo>
                              <a:lnTo>
                                <a:pt x="57" y="132"/>
                              </a:lnTo>
                              <a:lnTo>
                                <a:pt x="0" y="299"/>
                              </a:lnTo>
                              <a:lnTo>
                                <a:pt x="19" y="335"/>
                              </a:lnTo>
                              <a:lnTo>
                                <a:pt x="80" y="411"/>
                              </a:lnTo>
                              <a:lnTo>
                                <a:pt x="79" y="426"/>
                              </a:lnTo>
                              <a:lnTo>
                                <a:pt x="82" y="442"/>
                              </a:lnTo>
                              <a:lnTo>
                                <a:pt x="90" y="452"/>
                              </a:lnTo>
                              <a:lnTo>
                                <a:pt x="103" y="462"/>
                              </a:lnTo>
                              <a:lnTo>
                                <a:pt x="116" y="472"/>
                              </a:lnTo>
                              <a:lnTo>
                                <a:pt x="129" y="480"/>
                              </a:lnTo>
                              <a:lnTo>
                                <a:pt x="143" y="490"/>
                              </a:lnTo>
                              <a:lnTo>
                                <a:pt x="160" y="498"/>
                              </a:lnTo>
                              <a:lnTo>
                                <a:pt x="174" y="503"/>
                              </a:lnTo>
                              <a:lnTo>
                                <a:pt x="194" y="510"/>
                              </a:lnTo>
                              <a:lnTo>
                                <a:pt x="212" y="515"/>
                              </a:lnTo>
                              <a:lnTo>
                                <a:pt x="230" y="519"/>
                              </a:lnTo>
                              <a:lnTo>
                                <a:pt x="246" y="514"/>
                              </a:lnTo>
                              <a:lnTo>
                                <a:pt x="256" y="508"/>
                              </a:lnTo>
                              <a:lnTo>
                                <a:pt x="269" y="496"/>
                              </a:lnTo>
                              <a:lnTo>
                                <a:pt x="277" y="488"/>
                              </a:lnTo>
                              <a:lnTo>
                                <a:pt x="288" y="496"/>
                              </a:lnTo>
                              <a:lnTo>
                                <a:pt x="302" y="503"/>
                              </a:lnTo>
                              <a:lnTo>
                                <a:pt x="322" y="507"/>
                              </a:lnTo>
                              <a:lnTo>
                                <a:pt x="337" y="500"/>
                              </a:lnTo>
                              <a:lnTo>
                                <a:pt x="349" y="488"/>
                              </a:lnTo>
                              <a:lnTo>
                                <a:pt x="358" y="474"/>
                              </a:lnTo>
                              <a:lnTo>
                                <a:pt x="364" y="454"/>
                              </a:lnTo>
                              <a:lnTo>
                                <a:pt x="414" y="377"/>
                              </a:lnTo>
                              <a:lnTo>
                                <a:pt x="369" y="269"/>
                              </a:lnTo>
                              <a:lnTo>
                                <a:pt x="355" y="39"/>
                              </a:lnTo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8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9" y="1835"/>
                          <a:ext cx="92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9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" y="1892"/>
                          <a:ext cx="106" cy="122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30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8" y="1895"/>
                          <a:ext cx="136" cy="16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3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5" y="1982"/>
                          <a:ext cx="117" cy="13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19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0" y="1835"/>
                        <a:ext cx="428" cy="180"/>
                        <a:chOff x="710" y="1835"/>
                        <a:chExt cx="428" cy="180"/>
                      </a:xfrm>
                    </p:grpSpPr>
                    <p:sp>
                      <p:nvSpPr>
                        <p:cNvPr id="120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9" y="1835"/>
                          <a:ext cx="142" cy="16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1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0" y="1859"/>
                          <a:ext cx="60" cy="6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2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920"/>
                          <a:ext cx="155" cy="9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3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2" y="1918"/>
                          <a:ext cx="146" cy="8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4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2" y="1868"/>
                          <a:ext cx="59" cy="5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5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1847"/>
                          <a:ext cx="147" cy="143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6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0" y="1847"/>
                          <a:ext cx="146" cy="136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  <p:grpSp>
                  <p:nvGrpSpPr>
                    <p:cNvPr id="9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6" y="1630"/>
                      <a:ext cx="192" cy="305"/>
                      <a:chOff x="956" y="1630"/>
                      <a:chExt cx="192" cy="305"/>
                    </a:xfrm>
                  </p:grpSpPr>
                  <p:grpSp>
                    <p:nvGrpSpPr>
                      <p:cNvPr id="97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6" y="1630"/>
                        <a:ext cx="167" cy="222"/>
                        <a:chOff x="956" y="1630"/>
                        <a:chExt cx="167" cy="222"/>
                      </a:xfrm>
                    </p:grpSpPr>
                    <p:grpSp>
                      <p:nvGrpSpPr>
                        <p:cNvPr id="101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6" y="1630"/>
                          <a:ext cx="167" cy="222"/>
                          <a:chOff x="956" y="1630"/>
                          <a:chExt cx="167" cy="222"/>
                        </a:xfrm>
                      </p:grpSpPr>
                      <p:grpSp>
                        <p:nvGrpSpPr>
                          <p:cNvPr id="109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56" y="1654"/>
                            <a:ext cx="167" cy="198"/>
                            <a:chOff x="956" y="1654"/>
                            <a:chExt cx="167" cy="198"/>
                          </a:xfrm>
                        </p:grpSpPr>
                        <p:sp>
                          <p:nvSpPr>
                            <p:cNvPr id="116" name="Oval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6" y="1654"/>
                              <a:ext cx="114" cy="198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7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4" y="1654"/>
                              <a:ext cx="79" cy="175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10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64" y="1661"/>
                            <a:ext cx="158" cy="191"/>
                            <a:chOff x="964" y="1661"/>
                            <a:chExt cx="158" cy="191"/>
                          </a:xfrm>
                        </p:grpSpPr>
                        <p:sp>
                          <p:nvSpPr>
                            <p:cNvPr id="114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64" y="1662"/>
                              <a:ext cx="103" cy="19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5" name="Oval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2" y="1661"/>
                              <a:ext cx="80" cy="18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11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90" y="1630"/>
                            <a:ext cx="110" cy="69"/>
                            <a:chOff x="990" y="1630"/>
                            <a:chExt cx="110" cy="69"/>
                          </a:xfrm>
                        </p:grpSpPr>
                        <p:sp>
                          <p:nvSpPr>
                            <p:cNvPr id="112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63" y="1630"/>
                              <a:ext cx="37" cy="68"/>
                            </a:xfrm>
                            <a:custGeom>
                              <a:avLst/>
                              <a:gdLst>
                                <a:gd name="T0" fmla="*/ 0 w 37"/>
                                <a:gd name="T1" fmla="*/ 43 h 68"/>
                                <a:gd name="T2" fmla="*/ 9 w 37"/>
                                <a:gd name="T3" fmla="*/ 67 h 68"/>
                                <a:gd name="T4" fmla="*/ 36 w 37"/>
                                <a:gd name="T5" fmla="*/ 21 h 68"/>
                                <a:gd name="T6" fmla="*/ 26 w 37"/>
                                <a:gd name="T7" fmla="*/ 0 h 68"/>
                                <a:gd name="T8" fmla="*/ 0 w 37"/>
                                <a:gd name="T9" fmla="*/ 43 h 68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37"/>
                                <a:gd name="T16" fmla="*/ 0 h 68"/>
                                <a:gd name="T17" fmla="*/ 37 w 37"/>
                                <a:gd name="T18" fmla="*/ 68 h 68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37" h="68">
                                  <a:moveTo>
                                    <a:pt x="0" y="43"/>
                                  </a:moveTo>
                                  <a:lnTo>
                                    <a:pt x="9" y="67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26" y="0"/>
                                  </a:lnTo>
                                  <a:lnTo>
                                    <a:pt x="0" y="43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" name="Freeform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90" y="1634"/>
                              <a:ext cx="74" cy="65"/>
                            </a:xfrm>
                            <a:custGeom>
                              <a:avLst/>
                              <a:gdLst>
                                <a:gd name="T0" fmla="*/ 10 w 74"/>
                                <a:gd name="T1" fmla="*/ 0 h 65"/>
                                <a:gd name="T2" fmla="*/ 73 w 74"/>
                                <a:gd name="T3" fmla="*/ 44 h 65"/>
                                <a:gd name="T4" fmla="*/ 70 w 74"/>
                                <a:gd name="T5" fmla="*/ 64 h 65"/>
                                <a:gd name="T6" fmla="*/ 0 w 74"/>
                                <a:gd name="T7" fmla="*/ 27 h 65"/>
                                <a:gd name="T8" fmla="*/ 10 w 74"/>
                                <a:gd name="T9" fmla="*/ 0 h 6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4"/>
                                <a:gd name="T16" fmla="*/ 0 h 65"/>
                                <a:gd name="T17" fmla="*/ 74 w 74"/>
                                <a:gd name="T18" fmla="*/ 65 h 6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4" h="65">
                                  <a:moveTo>
                                    <a:pt x="10" y="0"/>
                                  </a:moveTo>
                                  <a:lnTo>
                                    <a:pt x="73" y="44"/>
                                  </a:lnTo>
                                  <a:lnTo>
                                    <a:pt x="70" y="64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  <p:grpSp>
                      <p:nvGrpSpPr>
                        <p:cNvPr id="102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5" y="1763"/>
                          <a:ext cx="87" cy="82"/>
                          <a:chOff x="1035" y="1763"/>
                          <a:chExt cx="87" cy="82"/>
                        </a:xfrm>
                      </p:grpSpPr>
                      <p:grpSp>
                        <p:nvGrpSpPr>
                          <p:cNvPr id="103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5" y="1763"/>
                            <a:ext cx="36" cy="82"/>
                            <a:chOff x="1035" y="1763"/>
                            <a:chExt cx="36" cy="82"/>
                          </a:xfrm>
                        </p:grpSpPr>
                        <p:sp>
                          <p:nvSpPr>
                            <p:cNvPr id="107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0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8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5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3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3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3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4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86" y="1763"/>
                            <a:ext cx="36" cy="82"/>
                            <a:chOff x="1086" y="1763"/>
                            <a:chExt cx="36" cy="82"/>
                          </a:xfrm>
                        </p:grpSpPr>
                        <p:sp>
                          <p:nvSpPr>
                            <p:cNvPr id="105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91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6" name="Freeform 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86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2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2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2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5" y="1823"/>
                        <a:ext cx="113" cy="112"/>
                        <a:chOff x="1035" y="1823"/>
                        <a:chExt cx="113" cy="112"/>
                      </a:xfrm>
                    </p:grpSpPr>
                    <p:sp>
                      <p:nvSpPr>
                        <p:cNvPr id="99" name="Oval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5" y="1834"/>
                          <a:ext cx="107" cy="10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00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1" y="1823"/>
                          <a:ext cx="107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sp>
                <p:nvSpPr>
                  <p:cNvPr id="94" name="Freeform 56"/>
                  <p:cNvSpPr>
                    <a:spLocks/>
                  </p:cNvSpPr>
                  <p:nvPr/>
                </p:nvSpPr>
                <p:spPr bwMode="auto">
                  <a:xfrm>
                    <a:off x="653" y="1584"/>
                    <a:ext cx="316" cy="286"/>
                  </a:xfrm>
                  <a:custGeom>
                    <a:avLst/>
                    <a:gdLst>
                      <a:gd name="T0" fmla="*/ 39 w 316"/>
                      <a:gd name="T1" fmla="*/ 49 h 286"/>
                      <a:gd name="T2" fmla="*/ 23 w 316"/>
                      <a:gd name="T3" fmla="*/ 73 h 286"/>
                      <a:gd name="T4" fmla="*/ 10 w 316"/>
                      <a:gd name="T5" fmla="*/ 96 h 286"/>
                      <a:gd name="T6" fmla="*/ 3 w 316"/>
                      <a:gd name="T7" fmla="*/ 127 h 286"/>
                      <a:gd name="T8" fmla="*/ 0 w 316"/>
                      <a:gd name="T9" fmla="*/ 161 h 286"/>
                      <a:gd name="T10" fmla="*/ 2 w 316"/>
                      <a:gd name="T11" fmla="*/ 188 h 286"/>
                      <a:gd name="T12" fmla="*/ 9 w 316"/>
                      <a:gd name="T13" fmla="*/ 216 h 286"/>
                      <a:gd name="T14" fmla="*/ 19 w 316"/>
                      <a:gd name="T15" fmla="*/ 241 h 286"/>
                      <a:gd name="T16" fmla="*/ 32 w 316"/>
                      <a:gd name="T17" fmla="*/ 265 h 286"/>
                      <a:gd name="T18" fmla="*/ 45 w 316"/>
                      <a:gd name="T19" fmla="*/ 285 h 286"/>
                      <a:gd name="T20" fmla="*/ 56 w 316"/>
                      <a:gd name="T21" fmla="*/ 273 h 286"/>
                      <a:gd name="T22" fmla="*/ 67 w 316"/>
                      <a:gd name="T23" fmla="*/ 262 h 286"/>
                      <a:gd name="T24" fmla="*/ 82 w 316"/>
                      <a:gd name="T25" fmla="*/ 257 h 286"/>
                      <a:gd name="T26" fmla="*/ 97 w 316"/>
                      <a:gd name="T27" fmla="*/ 253 h 286"/>
                      <a:gd name="T28" fmla="*/ 113 w 316"/>
                      <a:gd name="T29" fmla="*/ 256 h 286"/>
                      <a:gd name="T30" fmla="*/ 131 w 316"/>
                      <a:gd name="T31" fmla="*/ 261 h 286"/>
                      <a:gd name="T32" fmla="*/ 144 w 316"/>
                      <a:gd name="T33" fmla="*/ 270 h 286"/>
                      <a:gd name="T34" fmla="*/ 154 w 316"/>
                      <a:gd name="T35" fmla="*/ 274 h 286"/>
                      <a:gd name="T36" fmla="*/ 153 w 316"/>
                      <a:gd name="T37" fmla="*/ 238 h 286"/>
                      <a:gd name="T38" fmla="*/ 157 w 316"/>
                      <a:gd name="T39" fmla="*/ 212 h 286"/>
                      <a:gd name="T40" fmla="*/ 164 w 316"/>
                      <a:gd name="T41" fmla="*/ 188 h 286"/>
                      <a:gd name="T42" fmla="*/ 176 w 316"/>
                      <a:gd name="T43" fmla="*/ 164 h 286"/>
                      <a:gd name="T44" fmla="*/ 190 w 316"/>
                      <a:gd name="T45" fmla="*/ 142 h 286"/>
                      <a:gd name="T46" fmla="*/ 204 w 316"/>
                      <a:gd name="T47" fmla="*/ 121 h 286"/>
                      <a:gd name="T48" fmla="*/ 222 w 316"/>
                      <a:gd name="T49" fmla="*/ 97 h 286"/>
                      <a:gd name="T50" fmla="*/ 241 w 316"/>
                      <a:gd name="T51" fmla="*/ 79 h 286"/>
                      <a:gd name="T52" fmla="*/ 263 w 316"/>
                      <a:gd name="T53" fmla="*/ 63 h 286"/>
                      <a:gd name="T54" fmla="*/ 285 w 316"/>
                      <a:gd name="T55" fmla="*/ 48 h 286"/>
                      <a:gd name="T56" fmla="*/ 315 w 316"/>
                      <a:gd name="T57" fmla="*/ 29 h 286"/>
                      <a:gd name="T58" fmla="*/ 181 w 316"/>
                      <a:gd name="T59" fmla="*/ 0 h 286"/>
                      <a:gd name="T60" fmla="*/ 39 w 316"/>
                      <a:gd name="T61" fmla="*/ 49 h 28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16"/>
                      <a:gd name="T94" fmla="*/ 0 h 286"/>
                      <a:gd name="T95" fmla="*/ 316 w 316"/>
                      <a:gd name="T96" fmla="*/ 286 h 28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16" h="286">
                        <a:moveTo>
                          <a:pt x="39" y="49"/>
                        </a:moveTo>
                        <a:lnTo>
                          <a:pt x="23" y="73"/>
                        </a:lnTo>
                        <a:lnTo>
                          <a:pt x="10" y="96"/>
                        </a:lnTo>
                        <a:lnTo>
                          <a:pt x="3" y="127"/>
                        </a:lnTo>
                        <a:lnTo>
                          <a:pt x="0" y="161"/>
                        </a:lnTo>
                        <a:lnTo>
                          <a:pt x="2" y="188"/>
                        </a:lnTo>
                        <a:lnTo>
                          <a:pt x="9" y="216"/>
                        </a:lnTo>
                        <a:lnTo>
                          <a:pt x="19" y="241"/>
                        </a:lnTo>
                        <a:lnTo>
                          <a:pt x="32" y="265"/>
                        </a:lnTo>
                        <a:lnTo>
                          <a:pt x="45" y="285"/>
                        </a:lnTo>
                        <a:lnTo>
                          <a:pt x="56" y="273"/>
                        </a:lnTo>
                        <a:lnTo>
                          <a:pt x="67" y="262"/>
                        </a:lnTo>
                        <a:lnTo>
                          <a:pt x="82" y="257"/>
                        </a:lnTo>
                        <a:lnTo>
                          <a:pt x="97" y="253"/>
                        </a:lnTo>
                        <a:lnTo>
                          <a:pt x="113" y="256"/>
                        </a:lnTo>
                        <a:lnTo>
                          <a:pt x="131" y="261"/>
                        </a:lnTo>
                        <a:lnTo>
                          <a:pt x="144" y="270"/>
                        </a:lnTo>
                        <a:lnTo>
                          <a:pt x="154" y="274"/>
                        </a:lnTo>
                        <a:lnTo>
                          <a:pt x="153" y="238"/>
                        </a:lnTo>
                        <a:lnTo>
                          <a:pt x="157" y="212"/>
                        </a:lnTo>
                        <a:lnTo>
                          <a:pt x="164" y="188"/>
                        </a:lnTo>
                        <a:lnTo>
                          <a:pt x="176" y="164"/>
                        </a:lnTo>
                        <a:lnTo>
                          <a:pt x="190" y="142"/>
                        </a:lnTo>
                        <a:lnTo>
                          <a:pt x="204" y="121"/>
                        </a:lnTo>
                        <a:lnTo>
                          <a:pt x="222" y="97"/>
                        </a:lnTo>
                        <a:lnTo>
                          <a:pt x="241" y="79"/>
                        </a:lnTo>
                        <a:lnTo>
                          <a:pt x="263" y="63"/>
                        </a:lnTo>
                        <a:lnTo>
                          <a:pt x="285" y="48"/>
                        </a:lnTo>
                        <a:lnTo>
                          <a:pt x="315" y="29"/>
                        </a:lnTo>
                        <a:lnTo>
                          <a:pt x="181" y="0"/>
                        </a:lnTo>
                        <a:lnTo>
                          <a:pt x="39" y="49"/>
                        </a:lnTo>
                      </a:path>
                    </a:pathLst>
                  </a:custGeom>
                  <a:solidFill>
                    <a:srgbClr val="5F5F5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84" name="Group 66"/>
                <p:cNvGrpSpPr>
                  <a:grpSpLocks/>
                </p:cNvGrpSpPr>
                <p:nvPr/>
              </p:nvGrpSpPr>
              <p:grpSpPr bwMode="auto">
                <a:xfrm>
                  <a:off x="587" y="1152"/>
                  <a:ext cx="558" cy="618"/>
                  <a:chOff x="587" y="1152"/>
                  <a:chExt cx="558" cy="618"/>
                </a:xfrm>
              </p:grpSpPr>
              <p:grpSp>
                <p:nvGrpSpPr>
                  <p:cNvPr id="85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94" y="1152"/>
                    <a:ext cx="400" cy="284"/>
                    <a:chOff x="694" y="1152"/>
                    <a:chExt cx="400" cy="284"/>
                  </a:xfrm>
                </p:grpSpPr>
                <p:sp>
                  <p:nvSpPr>
                    <p:cNvPr id="91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94" y="1181"/>
                      <a:ext cx="399" cy="255"/>
                    </a:xfrm>
                    <a:custGeom>
                      <a:avLst/>
                      <a:gdLst>
                        <a:gd name="T0" fmla="*/ 0 w 399"/>
                        <a:gd name="T1" fmla="*/ 0 h 255"/>
                        <a:gd name="T2" fmla="*/ 10 w 399"/>
                        <a:gd name="T3" fmla="*/ 254 h 255"/>
                        <a:gd name="T4" fmla="*/ 386 w 399"/>
                        <a:gd name="T5" fmla="*/ 253 h 255"/>
                        <a:gd name="T6" fmla="*/ 398 w 399"/>
                        <a:gd name="T7" fmla="*/ 0 h 255"/>
                        <a:gd name="T8" fmla="*/ 0 w 399"/>
                        <a:gd name="T9" fmla="*/ 0 h 2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9"/>
                        <a:gd name="T16" fmla="*/ 0 h 255"/>
                        <a:gd name="T17" fmla="*/ 399 w 399"/>
                        <a:gd name="T18" fmla="*/ 255 h 2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9" h="255">
                          <a:moveTo>
                            <a:pt x="0" y="0"/>
                          </a:moveTo>
                          <a:lnTo>
                            <a:pt x="10" y="254"/>
                          </a:lnTo>
                          <a:lnTo>
                            <a:pt x="386" y="253"/>
                          </a:lnTo>
                          <a:lnTo>
                            <a:pt x="3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  <p:sp>
                  <p:nvSpPr>
                    <p:cNvPr id="92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" y="1152"/>
                      <a:ext cx="400" cy="62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029"/>
                    </a:p>
                  </p:txBody>
                </p:sp>
              </p:grpSp>
              <p:grpSp>
                <p:nvGrpSpPr>
                  <p:cNvPr id="86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87" y="1329"/>
                    <a:ext cx="558" cy="441"/>
                    <a:chOff x="587" y="1329"/>
                    <a:chExt cx="558" cy="441"/>
                  </a:xfrm>
                </p:grpSpPr>
                <p:grpSp>
                  <p:nvGrpSpPr>
                    <p:cNvPr id="87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2" y="1329"/>
                      <a:ext cx="384" cy="285"/>
                      <a:chOff x="702" y="1329"/>
                      <a:chExt cx="384" cy="285"/>
                    </a:xfrm>
                  </p:grpSpPr>
                  <p:sp>
                    <p:nvSpPr>
                      <p:cNvPr id="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2" y="1382"/>
                        <a:ext cx="382" cy="232"/>
                      </a:xfrm>
                      <a:custGeom>
                        <a:avLst/>
                        <a:gdLst>
                          <a:gd name="T0" fmla="*/ 0 w 382"/>
                          <a:gd name="T1" fmla="*/ 0 h 232"/>
                          <a:gd name="T2" fmla="*/ 10 w 382"/>
                          <a:gd name="T3" fmla="*/ 219 h 232"/>
                          <a:gd name="T4" fmla="*/ 374 w 382"/>
                          <a:gd name="T5" fmla="*/ 231 h 232"/>
                          <a:gd name="T6" fmla="*/ 381 w 382"/>
                          <a:gd name="T7" fmla="*/ 0 h 232"/>
                          <a:gd name="T8" fmla="*/ 0 w 382"/>
                          <a:gd name="T9" fmla="*/ 0 h 2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82"/>
                          <a:gd name="T16" fmla="*/ 0 h 232"/>
                          <a:gd name="T17" fmla="*/ 382 w 382"/>
                          <a:gd name="T18" fmla="*/ 232 h 2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82" h="232">
                            <a:moveTo>
                              <a:pt x="0" y="0"/>
                            </a:moveTo>
                            <a:lnTo>
                              <a:pt x="10" y="219"/>
                            </a:lnTo>
                            <a:lnTo>
                              <a:pt x="374" y="231"/>
                            </a:lnTo>
                            <a:lnTo>
                              <a:pt x="38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90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329"/>
                        <a:ext cx="382" cy="11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sp>
                  <p:nvSpPr>
                    <p:cNvPr id="88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587" y="1568"/>
                      <a:ext cx="558" cy="202"/>
                    </a:xfrm>
                    <a:custGeom>
                      <a:avLst/>
                      <a:gdLst>
                        <a:gd name="T0" fmla="*/ 123 w 558"/>
                        <a:gd name="T1" fmla="*/ 4 h 202"/>
                        <a:gd name="T2" fmla="*/ 154 w 558"/>
                        <a:gd name="T3" fmla="*/ 0 h 202"/>
                        <a:gd name="T4" fmla="*/ 197 w 558"/>
                        <a:gd name="T5" fmla="*/ 0 h 202"/>
                        <a:gd name="T6" fmla="*/ 245 w 558"/>
                        <a:gd name="T7" fmla="*/ 4 h 202"/>
                        <a:gd name="T8" fmla="*/ 288 w 558"/>
                        <a:gd name="T9" fmla="*/ 12 h 202"/>
                        <a:gd name="T10" fmla="*/ 331 w 558"/>
                        <a:gd name="T11" fmla="*/ 21 h 202"/>
                        <a:gd name="T12" fmla="*/ 377 w 558"/>
                        <a:gd name="T13" fmla="*/ 29 h 202"/>
                        <a:gd name="T14" fmla="*/ 411 w 558"/>
                        <a:gd name="T15" fmla="*/ 35 h 202"/>
                        <a:gd name="T16" fmla="*/ 436 w 558"/>
                        <a:gd name="T17" fmla="*/ 36 h 202"/>
                        <a:gd name="T18" fmla="*/ 472 w 558"/>
                        <a:gd name="T19" fmla="*/ 35 h 202"/>
                        <a:gd name="T20" fmla="*/ 505 w 558"/>
                        <a:gd name="T21" fmla="*/ 33 h 202"/>
                        <a:gd name="T22" fmla="*/ 527 w 558"/>
                        <a:gd name="T23" fmla="*/ 29 h 202"/>
                        <a:gd name="T24" fmla="*/ 557 w 558"/>
                        <a:gd name="T25" fmla="*/ 27 h 202"/>
                        <a:gd name="T26" fmla="*/ 557 w 558"/>
                        <a:gd name="T27" fmla="*/ 45 h 202"/>
                        <a:gd name="T28" fmla="*/ 528 w 558"/>
                        <a:gd name="T29" fmla="*/ 51 h 202"/>
                        <a:gd name="T30" fmla="*/ 493 w 558"/>
                        <a:gd name="T31" fmla="*/ 52 h 202"/>
                        <a:gd name="T32" fmla="*/ 449 w 558"/>
                        <a:gd name="T33" fmla="*/ 53 h 202"/>
                        <a:gd name="T34" fmla="*/ 400 w 558"/>
                        <a:gd name="T35" fmla="*/ 52 h 202"/>
                        <a:gd name="T36" fmla="*/ 352 w 558"/>
                        <a:gd name="T37" fmla="*/ 52 h 202"/>
                        <a:gd name="T38" fmla="*/ 303 w 558"/>
                        <a:gd name="T39" fmla="*/ 51 h 202"/>
                        <a:gd name="T40" fmla="*/ 255 w 558"/>
                        <a:gd name="T41" fmla="*/ 51 h 202"/>
                        <a:gd name="T42" fmla="*/ 219 w 558"/>
                        <a:gd name="T43" fmla="*/ 52 h 202"/>
                        <a:gd name="T44" fmla="*/ 187 w 558"/>
                        <a:gd name="T45" fmla="*/ 59 h 202"/>
                        <a:gd name="T46" fmla="*/ 157 w 558"/>
                        <a:gd name="T47" fmla="*/ 69 h 202"/>
                        <a:gd name="T48" fmla="*/ 131 w 558"/>
                        <a:gd name="T49" fmla="*/ 83 h 202"/>
                        <a:gd name="T50" fmla="*/ 110 w 558"/>
                        <a:gd name="T51" fmla="*/ 99 h 202"/>
                        <a:gd name="T52" fmla="*/ 91 w 558"/>
                        <a:gd name="T53" fmla="*/ 118 h 202"/>
                        <a:gd name="T54" fmla="*/ 79 w 558"/>
                        <a:gd name="T55" fmla="*/ 140 h 202"/>
                        <a:gd name="T56" fmla="*/ 70 w 558"/>
                        <a:gd name="T57" fmla="*/ 158 h 202"/>
                        <a:gd name="T58" fmla="*/ 68 w 558"/>
                        <a:gd name="T59" fmla="*/ 178 h 202"/>
                        <a:gd name="T60" fmla="*/ 70 w 558"/>
                        <a:gd name="T61" fmla="*/ 201 h 202"/>
                        <a:gd name="T62" fmla="*/ 50 w 558"/>
                        <a:gd name="T63" fmla="*/ 196 h 202"/>
                        <a:gd name="T64" fmla="*/ 37 w 558"/>
                        <a:gd name="T65" fmla="*/ 189 h 202"/>
                        <a:gd name="T66" fmla="*/ 21 w 558"/>
                        <a:gd name="T67" fmla="*/ 176 h 202"/>
                        <a:gd name="T68" fmla="*/ 8 w 558"/>
                        <a:gd name="T69" fmla="*/ 158 h 202"/>
                        <a:gd name="T70" fmla="*/ 1 w 558"/>
                        <a:gd name="T71" fmla="*/ 140 h 202"/>
                        <a:gd name="T72" fmla="*/ 0 w 558"/>
                        <a:gd name="T73" fmla="*/ 117 h 202"/>
                        <a:gd name="T74" fmla="*/ 1 w 558"/>
                        <a:gd name="T75" fmla="*/ 96 h 202"/>
                        <a:gd name="T76" fmla="*/ 6 w 558"/>
                        <a:gd name="T77" fmla="*/ 77 h 202"/>
                        <a:gd name="T78" fmla="*/ 14 w 558"/>
                        <a:gd name="T79" fmla="*/ 63 h 202"/>
                        <a:gd name="T80" fmla="*/ 27 w 558"/>
                        <a:gd name="T81" fmla="*/ 51 h 202"/>
                        <a:gd name="T82" fmla="*/ 42 w 558"/>
                        <a:gd name="T83" fmla="*/ 39 h 202"/>
                        <a:gd name="T84" fmla="*/ 60 w 558"/>
                        <a:gd name="T85" fmla="*/ 27 h 202"/>
                        <a:gd name="T86" fmla="*/ 80 w 558"/>
                        <a:gd name="T87" fmla="*/ 17 h 202"/>
                        <a:gd name="T88" fmla="*/ 101 w 558"/>
                        <a:gd name="T89" fmla="*/ 11 h 202"/>
                        <a:gd name="T90" fmla="*/ 123 w 558"/>
                        <a:gd name="T91" fmla="*/ 4 h 202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58"/>
                        <a:gd name="T139" fmla="*/ 0 h 202"/>
                        <a:gd name="T140" fmla="*/ 558 w 558"/>
                        <a:gd name="T141" fmla="*/ 202 h 202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58" h="202">
                          <a:moveTo>
                            <a:pt x="123" y="4"/>
                          </a:moveTo>
                          <a:lnTo>
                            <a:pt x="154" y="0"/>
                          </a:lnTo>
                          <a:lnTo>
                            <a:pt x="197" y="0"/>
                          </a:lnTo>
                          <a:lnTo>
                            <a:pt x="245" y="4"/>
                          </a:lnTo>
                          <a:lnTo>
                            <a:pt x="288" y="12"/>
                          </a:lnTo>
                          <a:lnTo>
                            <a:pt x="331" y="21"/>
                          </a:lnTo>
                          <a:lnTo>
                            <a:pt x="377" y="29"/>
                          </a:lnTo>
                          <a:lnTo>
                            <a:pt x="411" y="35"/>
                          </a:lnTo>
                          <a:lnTo>
                            <a:pt x="436" y="36"/>
                          </a:lnTo>
                          <a:lnTo>
                            <a:pt x="472" y="35"/>
                          </a:lnTo>
                          <a:lnTo>
                            <a:pt x="505" y="33"/>
                          </a:lnTo>
                          <a:lnTo>
                            <a:pt x="527" y="29"/>
                          </a:lnTo>
                          <a:lnTo>
                            <a:pt x="557" y="27"/>
                          </a:lnTo>
                          <a:lnTo>
                            <a:pt x="557" y="45"/>
                          </a:lnTo>
                          <a:lnTo>
                            <a:pt x="528" y="51"/>
                          </a:lnTo>
                          <a:lnTo>
                            <a:pt x="493" y="52"/>
                          </a:lnTo>
                          <a:lnTo>
                            <a:pt x="449" y="53"/>
                          </a:lnTo>
                          <a:lnTo>
                            <a:pt x="400" y="52"/>
                          </a:lnTo>
                          <a:lnTo>
                            <a:pt x="352" y="52"/>
                          </a:lnTo>
                          <a:lnTo>
                            <a:pt x="303" y="51"/>
                          </a:lnTo>
                          <a:lnTo>
                            <a:pt x="255" y="51"/>
                          </a:lnTo>
                          <a:lnTo>
                            <a:pt x="219" y="52"/>
                          </a:lnTo>
                          <a:lnTo>
                            <a:pt x="187" y="59"/>
                          </a:lnTo>
                          <a:lnTo>
                            <a:pt x="157" y="69"/>
                          </a:lnTo>
                          <a:lnTo>
                            <a:pt x="131" y="83"/>
                          </a:lnTo>
                          <a:lnTo>
                            <a:pt x="110" y="99"/>
                          </a:lnTo>
                          <a:lnTo>
                            <a:pt x="91" y="118"/>
                          </a:lnTo>
                          <a:lnTo>
                            <a:pt x="79" y="140"/>
                          </a:lnTo>
                          <a:lnTo>
                            <a:pt x="70" y="158"/>
                          </a:lnTo>
                          <a:lnTo>
                            <a:pt x="68" y="178"/>
                          </a:lnTo>
                          <a:lnTo>
                            <a:pt x="70" y="201"/>
                          </a:lnTo>
                          <a:lnTo>
                            <a:pt x="50" y="196"/>
                          </a:lnTo>
                          <a:lnTo>
                            <a:pt x="37" y="189"/>
                          </a:lnTo>
                          <a:lnTo>
                            <a:pt x="21" y="176"/>
                          </a:lnTo>
                          <a:lnTo>
                            <a:pt x="8" y="158"/>
                          </a:lnTo>
                          <a:lnTo>
                            <a:pt x="1" y="140"/>
                          </a:lnTo>
                          <a:lnTo>
                            <a:pt x="0" y="117"/>
                          </a:lnTo>
                          <a:lnTo>
                            <a:pt x="1" y="96"/>
                          </a:lnTo>
                          <a:lnTo>
                            <a:pt x="6" y="77"/>
                          </a:lnTo>
                          <a:lnTo>
                            <a:pt x="14" y="63"/>
                          </a:lnTo>
                          <a:lnTo>
                            <a:pt x="27" y="51"/>
                          </a:lnTo>
                          <a:lnTo>
                            <a:pt x="42" y="39"/>
                          </a:lnTo>
                          <a:lnTo>
                            <a:pt x="60" y="27"/>
                          </a:lnTo>
                          <a:lnTo>
                            <a:pt x="80" y="17"/>
                          </a:lnTo>
                          <a:lnTo>
                            <a:pt x="101" y="11"/>
                          </a:lnTo>
                          <a:lnTo>
                            <a:pt x="123" y="4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</p:grpSp>
            </p:grpSp>
          </p:grpSp>
          <p:grpSp>
            <p:nvGrpSpPr>
              <p:cNvPr id="23" name="Group 126"/>
              <p:cNvGrpSpPr>
                <a:grpSpLocks/>
              </p:cNvGrpSpPr>
              <p:nvPr/>
            </p:nvGrpSpPr>
            <p:grpSpPr bwMode="auto">
              <a:xfrm>
                <a:off x="258" y="1490"/>
                <a:ext cx="1787" cy="2385"/>
                <a:chOff x="258" y="1490"/>
                <a:chExt cx="1787" cy="2385"/>
              </a:xfrm>
            </p:grpSpPr>
            <p:grpSp>
              <p:nvGrpSpPr>
                <p:cNvPr id="24" name="Group 70"/>
                <p:cNvGrpSpPr>
                  <a:grpSpLocks/>
                </p:cNvGrpSpPr>
                <p:nvPr/>
              </p:nvGrpSpPr>
              <p:grpSpPr bwMode="auto">
                <a:xfrm>
                  <a:off x="562" y="3415"/>
                  <a:ext cx="1145" cy="460"/>
                  <a:chOff x="562" y="3415"/>
                  <a:chExt cx="1145" cy="460"/>
                </a:xfrm>
              </p:grpSpPr>
              <p:sp>
                <p:nvSpPr>
                  <p:cNvPr id="81" name="Freeform 68"/>
                  <p:cNvSpPr>
                    <a:spLocks/>
                  </p:cNvSpPr>
                  <p:nvPr/>
                </p:nvSpPr>
                <p:spPr bwMode="auto">
                  <a:xfrm>
                    <a:off x="1182" y="3460"/>
                    <a:ext cx="525" cy="323"/>
                  </a:xfrm>
                  <a:custGeom>
                    <a:avLst/>
                    <a:gdLst>
                      <a:gd name="T0" fmla="*/ 67 w 525"/>
                      <a:gd name="T1" fmla="*/ 11 h 323"/>
                      <a:gd name="T2" fmla="*/ 53 w 525"/>
                      <a:gd name="T3" fmla="*/ 23 h 323"/>
                      <a:gd name="T4" fmla="*/ 40 w 525"/>
                      <a:gd name="T5" fmla="*/ 41 h 323"/>
                      <a:gd name="T6" fmla="*/ 24 w 525"/>
                      <a:gd name="T7" fmla="*/ 67 h 323"/>
                      <a:gd name="T8" fmla="*/ 13 w 525"/>
                      <a:gd name="T9" fmla="*/ 90 h 323"/>
                      <a:gd name="T10" fmla="*/ 5 w 525"/>
                      <a:gd name="T11" fmla="*/ 118 h 323"/>
                      <a:gd name="T12" fmla="*/ 0 w 525"/>
                      <a:gd name="T13" fmla="*/ 152 h 323"/>
                      <a:gd name="T14" fmla="*/ 5 w 525"/>
                      <a:gd name="T15" fmla="*/ 184 h 323"/>
                      <a:gd name="T16" fmla="*/ 17 w 525"/>
                      <a:gd name="T17" fmla="*/ 220 h 323"/>
                      <a:gd name="T18" fmla="*/ 30 w 525"/>
                      <a:gd name="T19" fmla="*/ 226 h 323"/>
                      <a:gd name="T20" fmla="*/ 62 w 525"/>
                      <a:gd name="T21" fmla="*/ 225 h 323"/>
                      <a:gd name="T22" fmla="*/ 67 w 525"/>
                      <a:gd name="T23" fmla="*/ 246 h 323"/>
                      <a:gd name="T24" fmla="*/ 77 w 525"/>
                      <a:gd name="T25" fmla="*/ 274 h 323"/>
                      <a:gd name="T26" fmla="*/ 92 w 525"/>
                      <a:gd name="T27" fmla="*/ 285 h 323"/>
                      <a:gd name="T28" fmla="*/ 120 w 525"/>
                      <a:gd name="T29" fmla="*/ 299 h 323"/>
                      <a:gd name="T30" fmla="*/ 150 w 525"/>
                      <a:gd name="T31" fmla="*/ 310 h 323"/>
                      <a:gd name="T32" fmla="*/ 186 w 525"/>
                      <a:gd name="T33" fmla="*/ 318 h 323"/>
                      <a:gd name="T34" fmla="*/ 220 w 525"/>
                      <a:gd name="T35" fmla="*/ 322 h 323"/>
                      <a:gd name="T36" fmla="*/ 257 w 525"/>
                      <a:gd name="T37" fmla="*/ 321 h 323"/>
                      <a:gd name="T38" fmla="*/ 295 w 525"/>
                      <a:gd name="T39" fmla="*/ 317 h 323"/>
                      <a:gd name="T40" fmla="*/ 331 w 525"/>
                      <a:gd name="T41" fmla="*/ 310 h 323"/>
                      <a:gd name="T42" fmla="*/ 372 w 525"/>
                      <a:gd name="T43" fmla="*/ 299 h 323"/>
                      <a:gd name="T44" fmla="*/ 410 w 525"/>
                      <a:gd name="T45" fmla="*/ 286 h 323"/>
                      <a:gd name="T46" fmla="*/ 440 w 525"/>
                      <a:gd name="T47" fmla="*/ 270 h 323"/>
                      <a:gd name="T48" fmla="*/ 467 w 525"/>
                      <a:gd name="T49" fmla="*/ 253 h 323"/>
                      <a:gd name="T50" fmla="*/ 495 w 525"/>
                      <a:gd name="T51" fmla="*/ 229 h 323"/>
                      <a:gd name="T52" fmla="*/ 509 w 525"/>
                      <a:gd name="T53" fmla="*/ 209 h 323"/>
                      <a:gd name="T54" fmla="*/ 519 w 525"/>
                      <a:gd name="T55" fmla="*/ 188 h 323"/>
                      <a:gd name="T56" fmla="*/ 524 w 525"/>
                      <a:gd name="T57" fmla="*/ 172 h 323"/>
                      <a:gd name="T58" fmla="*/ 522 w 525"/>
                      <a:gd name="T59" fmla="*/ 150 h 323"/>
                      <a:gd name="T60" fmla="*/ 514 w 525"/>
                      <a:gd name="T61" fmla="*/ 130 h 323"/>
                      <a:gd name="T62" fmla="*/ 505 w 525"/>
                      <a:gd name="T63" fmla="*/ 116 h 323"/>
                      <a:gd name="T64" fmla="*/ 491 w 525"/>
                      <a:gd name="T65" fmla="*/ 106 h 323"/>
                      <a:gd name="T66" fmla="*/ 475 w 525"/>
                      <a:gd name="T67" fmla="*/ 100 h 323"/>
                      <a:gd name="T68" fmla="*/ 445 w 525"/>
                      <a:gd name="T69" fmla="*/ 89 h 323"/>
                      <a:gd name="T70" fmla="*/ 395 w 525"/>
                      <a:gd name="T71" fmla="*/ 72 h 323"/>
                      <a:gd name="T72" fmla="*/ 345 w 525"/>
                      <a:gd name="T73" fmla="*/ 55 h 323"/>
                      <a:gd name="T74" fmla="*/ 296 w 525"/>
                      <a:gd name="T75" fmla="*/ 41 h 323"/>
                      <a:gd name="T76" fmla="*/ 268 w 525"/>
                      <a:gd name="T77" fmla="*/ 35 h 323"/>
                      <a:gd name="T78" fmla="*/ 257 w 525"/>
                      <a:gd name="T79" fmla="*/ 23 h 323"/>
                      <a:gd name="T80" fmla="*/ 228 w 525"/>
                      <a:gd name="T81" fmla="*/ 0 h 323"/>
                      <a:gd name="T82" fmla="*/ 67 w 525"/>
                      <a:gd name="T83" fmla="*/ 11 h 32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5"/>
                      <a:gd name="T127" fmla="*/ 0 h 323"/>
                      <a:gd name="T128" fmla="*/ 525 w 525"/>
                      <a:gd name="T129" fmla="*/ 323 h 32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5" h="323">
                        <a:moveTo>
                          <a:pt x="67" y="11"/>
                        </a:moveTo>
                        <a:lnTo>
                          <a:pt x="53" y="23"/>
                        </a:lnTo>
                        <a:lnTo>
                          <a:pt x="40" y="41"/>
                        </a:lnTo>
                        <a:lnTo>
                          <a:pt x="24" y="67"/>
                        </a:lnTo>
                        <a:lnTo>
                          <a:pt x="13" y="90"/>
                        </a:lnTo>
                        <a:lnTo>
                          <a:pt x="5" y="118"/>
                        </a:lnTo>
                        <a:lnTo>
                          <a:pt x="0" y="152"/>
                        </a:lnTo>
                        <a:lnTo>
                          <a:pt x="5" y="184"/>
                        </a:lnTo>
                        <a:lnTo>
                          <a:pt x="17" y="220"/>
                        </a:lnTo>
                        <a:lnTo>
                          <a:pt x="30" y="226"/>
                        </a:lnTo>
                        <a:lnTo>
                          <a:pt x="62" y="225"/>
                        </a:lnTo>
                        <a:lnTo>
                          <a:pt x="67" y="246"/>
                        </a:lnTo>
                        <a:lnTo>
                          <a:pt x="77" y="274"/>
                        </a:lnTo>
                        <a:lnTo>
                          <a:pt x="92" y="285"/>
                        </a:lnTo>
                        <a:lnTo>
                          <a:pt x="120" y="299"/>
                        </a:lnTo>
                        <a:lnTo>
                          <a:pt x="150" y="310"/>
                        </a:lnTo>
                        <a:lnTo>
                          <a:pt x="186" y="318"/>
                        </a:lnTo>
                        <a:lnTo>
                          <a:pt x="220" y="322"/>
                        </a:lnTo>
                        <a:lnTo>
                          <a:pt x="257" y="321"/>
                        </a:lnTo>
                        <a:lnTo>
                          <a:pt x="295" y="317"/>
                        </a:lnTo>
                        <a:lnTo>
                          <a:pt x="331" y="310"/>
                        </a:lnTo>
                        <a:lnTo>
                          <a:pt x="372" y="299"/>
                        </a:lnTo>
                        <a:lnTo>
                          <a:pt x="410" y="286"/>
                        </a:lnTo>
                        <a:lnTo>
                          <a:pt x="440" y="270"/>
                        </a:lnTo>
                        <a:lnTo>
                          <a:pt x="467" y="253"/>
                        </a:lnTo>
                        <a:lnTo>
                          <a:pt x="495" y="229"/>
                        </a:lnTo>
                        <a:lnTo>
                          <a:pt x="509" y="209"/>
                        </a:lnTo>
                        <a:lnTo>
                          <a:pt x="519" y="188"/>
                        </a:lnTo>
                        <a:lnTo>
                          <a:pt x="524" y="172"/>
                        </a:lnTo>
                        <a:lnTo>
                          <a:pt x="522" y="150"/>
                        </a:lnTo>
                        <a:lnTo>
                          <a:pt x="514" y="130"/>
                        </a:lnTo>
                        <a:lnTo>
                          <a:pt x="505" y="116"/>
                        </a:lnTo>
                        <a:lnTo>
                          <a:pt x="491" y="106"/>
                        </a:lnTo>
                        <a:lnTo>
                          <a:pt x="475" y="100"/>
                        </a:lnTo>
                        <a:lnTo>
                          <a:pt x="445" y="89"/>
                        </a:lnTo>
                        <a:lnTo>
                          <a:pt x="395" y="72"/>
                        </a:lnTo>
                        <a:lnTo>
                          <a:pt x="345" y="55"/>
                        </a:lnTo>
                        <a:lnTo>
                          <a:pt x="296" y="41"/>
                        </a:lnTo>
                        <a:lnTo>
                          <a:pt x="268" y="35"/>
                        </a:lnTo>
                        <a:lnTo>
                          <a:pt x="257" y="23"/>
                        </a:lnTo>
                        <a:lnTo>
                          <a:pt x="228" y="0"/>
                        </a:lnTo>
                        <a:lnTo>
                          <a:pt x="67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  <p:sp>
                <p:nvSpPr>
                  <p:cNvPr id="82" name="Freeform 69"/>
                  <p:cNvSpPr>
                    <a:spLocks/>
                  </p:cNvSpPr>
                  <p:nvPr/>
                </p:nvSpPr>
                <p:spPr bwMode="auto">
                  <a:xfrm>
                    <a:off x="562" y="3415"/>
                    <a:ext cx="542" cy="460"/>
                  </a:xfrm>
                  <a:custGeom>
                    <a:avLst/>
                    <a:gdLst>
                      <a:gd name="T0" fmla="*/ 326 w 542"/>
                      <a:gd name="T1" fmla="*/ 4 h 460"/>
                      <a:gd name="T2" fmla="*/ 302 w 542"/>
                      <a:gd name="T3" fmla="*/ 23 h 460"/>
                      <a:gd name="T4" fmla="*/ 267 w 542"/>
                      <a:gd name="T5" fmla="*/ 45 h 460"/>
                      <a:gd name="T6" fmla="*/ 233 w 542"/>
                      <a:gd name="T7" fmla="*/ 71 h 460"/>
                      <a:gd name="T8" fmla="*/ 209 w 542"/>
                      <a:gd name="T9" fmla="*/ 89 h 460"/>
                      <a:gd name="T10" fmla="*/ 183 w 542"/>
                      <a:gd name="T11" fmla="*/ 109 h 460"/>
                      <a:gd name="T12" fmla="*/ 160 w 542"/>
                      <a:gd name="T13" fmla="*/ 125 h 460"/>
                      <a:gd name="T14" fmla="*/ 134 w 542"/>
                      <a:gd name="T15" fmla="*/ 146 h 460"/>
                      <a:gd name="T16" fmla="*/ 98 w 542"/>
                      <a:gd name="T17" fmla="*/ 172 h 460"/>
                      <a:gd name="T18" fmla="*/ 59 w 542"/>
                      <a:gd name="T19" fmla="*/ 196 h 460"/>
                      <a:gd name="T20" fmla="*/ 46 w 542"/>
                      <a:gd name="T21" fmla="*/ 206 h 460"/>
                      <a:gd name="T22" fmla="*/ 31 w 542"/>
                      <a:gd name="T23" fmla="*/ 229 h 460"/>
                      <a:gd name="T24" fmla="*/ 20 w 542"/>
                      <a:gd name="T25" fmla="*/ 253 h 460"/>
                      <a:gd name="T26" fmla="*/ 9 w 542"/>
                      <a:gd name="T27" fmla="*/ 285 h 460"/>
                      <a:gd name="T28" fmla="*/ 2 w 542"/>
                      <a:gd name="T29" fmla="*/ 313 h 460"/>
                      <a:gd name="T30" fmla="*/ 0 w 542"/>
                      <a:gd name="T31" fmla="*/ 342 h 460"/>
                      <a:gd name="T32" fmla="*/ 0 w 542"/>
                      <a:gd name="T33" fmla="*/ 374 h 460"/>
                      <a:gd name="T34" fmla="*/ 2 w 542"/>
                      <a:gd name="T35" fmla="*/ 403 h 460"/>
                      <a:gd name="T36" fmla="*/ 10 w 542"/>
                      <a:gd name="T37" fmla="*/ 431 h 460"/>
                      <a:gd name="T38" fmla="*/ 16 w 542"/>
                      <a:gd name="T39" fmla="*/ 439 h 460"/>
                      <a:gd name="T40" fmla="*/ 33 w 542"/>
                      <a:gd name="T41" fmla="*/ 450 h 460"/>
                      <a:gd name="T42" fmla="*/ 57 w 542"/>
                      <a:gd name="T43" fmla="*/ 456 h 460"/>
                      <a:gd name="T44" fmla="*/ 93 w 542"/>
                      <a:gd name="T45" fmla="*/ 459 h 460"/>
                      <a:gd name="T46" fmla="*/ 131 w 542"/>
                      <a:gd name="T47" fmla="*/ 458 h 460"/>
                      <a:gd name="T48" fmla="*/ 175 w 542"/>
                      <a:gd name="T49" fmla="*/ 452 h 460"/>
                      <a:gd name="T50" fmla="*/ 214 w 542"/>
                      <a:gd name="T51" fmla="*/ 447 h 460"/>
                      <a:gd name="T52" fmla="*/ 253 w 542"/>
                      <a:gd name="T53" fmla="*/ 439 h 460"/>
                      <a:gd name="T54" fmla="*/ 293 w 542"/>
                      <a:gd name="T55" fmla="*/ 428 h 460"/>
                      <a:gd name="T56" fmla="*/ 331 w 542"/>
                      <a:gd name="T57" fmla="*/ 416 h 460"/>
                      <a:gd name="T58" fmla="*/ 359 w 542"/>
                      <a:gd name="T59" fmla="*/ 395 h 460"/>
                      <a:gd name="T60" fmla="*/ 384 w 542"/>
                      <a:gd name="T61" fmla="*/ 358 h 460"/>
                      <a:gd name="T62" fmla="*/ 404 w 542"/>
                      <a:gd name="T63" fmla="*/ 321 h 460"/>
                      <a:gd name="T64" fmla="*/ 421 w 542"/>
                      <a:gd name="T65" fmla="*/ 285 h 460"/>
                      <a:gd name="T66" fmla="*/ 441 w 542"/>
                      <a:gd name="T67" fmla="*/ 254 h 460"/>
                      <a:gd name="T68" fmla="*/ 459 w 542"/>
                      <a:gd name="T69" fmla="*/ 229 h 460"/>
                      <a:gd name="T70" fmla="*/ 483 w 542"/>
                      <a:gd name="T71" fmla="*/ 217 h 460"/>
                      <a:gd name="T72" fmla="*/ 508 w 542"/>
                      <a:gd name="T73" fmla="*/ 197 h 460"/>
                      <a:gd name="T74" fmla="*/ 529 w 542"/>
                      <a:gd name="T75" fmla="*/ 181 h 460"/>
                      <a:gd name="T76" fmla="*/ 536 w 542"/>
                      <a:gd name="T77" fmla="*/ 152 h 460"/>
                      <a:gd name="T78" fmla="*/ 540 w 542"/>
                      <a:gd name="T79" fmla="*/ 121 h 460"/>
                      <a:gd name="T80" fmla="*/ 541 w 542"/>
                      <a:gd name="T81" fmla="*/ 96 h 460"/>
                      <a:gd name="T82" fmla="*/ 534 w 542"/>
                      <a:gd name="T83" fmla="*/ 72 h 460"/>
                      <a:gd name="T84" fmla="*/ 521 w 542"/>
                      <a:gd name="T85" fmla="*/ 52 h 460"/>
                      <a:gd name="T86" fmla="*/ 510 w 542"/>
                      <a:gd name="T87" fmla="*/ 35 h 460"/>
                      <a:gd name="T88" fmla="*/ 495 w 542"/>
                      <a:gd name="T89" fmla="*/ 20 h 460"/>
                      <a:gd name="T90" fmla="*/ 468 w 542"/>
                      <a:gd name="T91" fmla="*/ 0 h 460"/>
                      <a:gd name="T92" fmla="*/ 326 w 542"/>
                      <a:gd name="T93" fmla="*/ 4 h 46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42"/>
                      <a:gd name="T142" fmla="*/ 0 h 460"/>
                      <a:gd name="T143" fmla="*/ 542 w 542"/>
                      <a:gd name="T144" fmla="*/ 460 h 46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42" h="460">
                        <a:moveTo>
                          <a:pt x="326" y="4"/>
                        </a:moveTo>
                        <a:lnTo>
                          <a:pt x="302" y="23"/>
                        </a:lnTo>
                        <a:lnTo>
                          <a:pt x="267" y="45"/>
                        </a:lnTo>
                        <a:lnTo>
                          <a:pt x="233" y="71"/>
                        </a:lnTo>
                        <a:lnTo>
                          <a:pt x="209" y="89"/>
                        </a:lnTo>
                        <a:lnTo>
                          <a:pt x="183" y="109"/>
                        </a:lnTo>
                        <a:lnTo>
                          <a:pt x="160" y="125"/>
                        </a:lnTo>
                        <a:lnTo>
                          <a:pt x="134" y="146"/>
                        </a:lnTo>
                        <a:lnTo>
                          <a:pt x="98" y="172"/>
                        </a:lnTo>
                        <a:lnTo>
                          <a:pt x="59" y="196"/>
                        </a:lnTo>
                        <a:lnTo>
                          <a:pt x="46" y="206"/>
                        </a:lnTo>
                        <a:lnTo>
                          <a:pt x="31" y="229"/>
                        </a:lnTo>
                        <a:lnTo>
                          <a:pt x="20" y="253"/>
                        </a:lnTo>
                        <a:lnTo>
                          <a:pt x="9" y="285"/>
                        </a:lnTo>
                        <a:lnTo>
                          <a:pt x="2" y="313"/>
                        </a:lnTo>
                        <a:lnTo>
                          <a:pt x="0" y="342"/>
                        </a:lnTo>
                        <a:lnTo>
                          <a:pt x="0" y="374"/>
                        </a:lnTo>
                        <a:lnTo>
                          <a:pt x="2" y="403"/>
                        </a:lnTo>
                        <a:lnTo>
                          <a:pt x="10" y="431"/>
                        </a:lnTo>
                        <a:lnTo>
                          <a:pt x="16" y="439"/>
                        </a:lnTo>
                        <a:lnTo>
                          <a:pt x="33" y="450"/>
                        </a:lnTo>
                        <a:lnTo>
                          <a:pt x="57" y="456"/>
                        </a:lnTo>
                        <a:lnTo>
                          <a:pt x="93" y="459"/>
                        </a:lnTo>
                        <a:lnTo>
                          <a:pt x="131" y="458"/>
                        </a:lnTo>
                        <a:lnTo>
                          <a:pt x="175" y="452"/>
                        </a:lnTo>
                        <a:lnTo>
                          <a:pt x="214" y="447"/>
                        </a:lnTo>
                        <a:lnTo>
                          <a:pt x="253" y="439"/>
                        </a:lnTo>
                        <a:lnTo>
                          <a:pt x="293" y="428"/>
                        </a:lnTo>
                        <a:lnTo>
                          <a:pt x="331" y="416"/>
                        </a:lnTo>
                        <a:lnTo>
                          <a:pt x="359" y="395"/>
                        </a:lnTo>
                        <a:lnTo>
                          <a:pt x="384" y="358"/>
                        </a:lnTo>
                        <a:lnTo>
                          <a:pt x="404" y="321"/>
                        </a:lnTo>
                        <a:lnTo>
                          <a:pt x="421" y="285"/>
                        </a:lnTo>
                        <a:lnTo>
                          <a:pt x="441" y="254"/>
                        </a:lnTo>
                        <a:lnTo>
                          <a:pt x="459" y="229"/>
                        </a:lnTo>
                        <a:lnTo>
                          <a:pt x="483" y="217"/>
                        </a:lnTo>
                        <a:lnTo>
                          <a:pt x="508" y="197"/>
                        </a:lnTo>
                        <a:lnTo>
                          <a:pt x="529" y="181"/>
                        </a:lnTo>
                        <a:lnTo>
                          <a:pt x="536" y="152"/>
                        </a:lnTo>
                        <a:lnTo>
                          <a:pt x="540" y="121"/>
                        </a:lnTo>
                        <a:lnTo>
                          <a:pt x="541" y="96"/>
                        </a:lnTo>
                        <a:lnTo>
                          <a:pt x="534" y="72"/>
                        </a:lnTo>
                        <a:lnTo>
                          <a:pt x="521" y="52"/>
                        </a:lnTo>
                        <a:lnTo>
                          <a:pt x="510" y="35"/>
                        </a:lnTo>
                        <a:lnTo>
                          <a:pt x="495" y="20"/>
                        </a:lnTo>
                        <a:lnTo>
                          <a:pt x="468" y="0"/>
                        </a:lnTo>
                        <a:lnTo>
                          <a:pt x="326" y="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25" name="Group 125"/>
                <p:cNvGrpSpPr>
                  <a:grpSpLocks/>
                </p:cNvGrpSpPr>
                <p:nvPr/>
              </p:nvGrpSpPr>
              <p:grpSpPr bwMode="auto">
                <a:xfrm>
                  <a:off x="258" y="1490"/>
                  <a:ext cx="1787" cy="2022"/>
                  <a:chOff x="258" y="1490"/>
                  <a:chExt cx="1787" cy="2022"/>
                </a:xfrm>
              </p:grpSpPr>
              <p:grpSp>
                <p:nvGrpSpPr>
                  <p:cNvPr id="2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58" y="1490"/>
                    <a:ext cx="1787" cy="2022"/>
                    <a:chOff x="258" y="1490"/>
                    <a:chExt cx="1787" cy="2022"/>
                  </a:xfrm>
                </p:grpSpPr>
                <p:grpSp>
                  <p:nvGrpSpPr>
                    <p:cNvPr id="54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1" y="1490"/>
                      <a:ext cx="434" cy="424"/>
                      <a:chOff x="1611" y="1490"/>
                      <a:chExt cx="434" cy="424"/>
                    </a:xfrm>
                  </p:grpSpPr>
                  <p:sp>
                    <p:nvSpPr>
                      <p:cNvPr id="78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490"/>
                        <a:ext cx="434" cy="424"/>
                      </a:xfrm>
                      <a:custGeom>
                        <a:avLst/>
                        <a:gdLst>
                          <a:gd name="T0" fmla="*/ 20 w 434"/>
                          <a:gd name="T1" fmla="*/ 257 h 424"/>
                          <a:gd name="T2" fmla="*/ 72 w 434"/>
                          <a:gd name="T3" fmla="*/ 233 h 424"/>
                          <a:gd name="T4" fmla="*/ 84 w 434"/>
                          <a:gd name="T5" fmla="*/ 177 h 424"/>
                          <a:gd name="T6" fmla="*/ 100 w 434"/>
                          <a:gd name="T7" fmla="*/ 126 h 424"/>
                          <a:gd name="T8" fmla="*/ 129 w 434"/>
                          <a:gd name="T9" fmla="*/ 89 h 424"/>
                          <a:gd name="T10" fmla="*/ 158 w 434"/>
                          <a:gd name="T11" fmla="*/ 69 h 424"/>
                          <a:gd name="T12" fmla="*/ 207 w 434"/>
                          <a:gd name="T13" fmla="*/ 59 h 424"/>
                          <a:gd name="T14" fmla="*/ 243 w 434"/>
                          <a:gd name="T15" fmla="*/ 40 h 424"/>
                          <a:gd name="T16" fmla="*/ 269 w 434"/>
                          <a:gd name="T17" fmla="*/ 11 h 424"/>
                          <a:gd name="T18" fmla="*/ 318 w 434"/>
                          <a:gd name="T19" fmla="*/ 0 h 424"/>
                          <a:gd name="T20" fmla="*/ 339 w 434"/>
                          <a:gd name="T21" fmla="*/ 8 h 424"/>
                          <a:gd name="T22" fmla="*/ 348 w 434"/>
                          <a:gd name="T23" fmla="*/ 25 h 424"/>
                          <a:gd name="T24" fmla="*/ 342 w 434"/>
                          <a:gd name="T25" fmla="*/ 53 h 424"/>
                          <a:gd name="T26" fmla="*/ 324 w 434"/>
                          <a:gd name="T27" fmla="*/ 72 h 424"/>
                          <a:gd name="T28" fmla="*/ 295 w 434"/>
                          <a:gd name="T29" fmla="*/ 89 h 424"/>
                          <a:gd name="T30" fmla="*/ 311 w 434"/>
                          <a:gd name="T31" fmla="*/ 108 h 424"/>
                          <a:gd name="T32" fmla="*/ 342 w 434"/>
                          <a:gd name="T33" fmla="*/ 120 h 424"/>
                          <a:gd name="T34" fmla="*/ 366 w 434"/>
                          <a:gd name="T35" fmla="*/ 144 h 424"/>
                          <a:gd name="T36" fmla="*/ 368 w 434"/>
                          <a:gd name="T37" fmla="*/ 189 h 424"/>
                          <a:gd name="T38" fmla="*/ 412 w 434"/>
                          <a:gd name="T39" fmla="*/ 196 h 424"/>
                          <a:gd name="T40" fmla="*/ 431 w 434"/>
                          <a:gd name="T41" fmla="*/ 245 h 424"/>
                          <a:gd name="T42" fmla="*/ 432 w 434"/>
                          <a:gd name="T43" fmla="*/ 305 h 424"/>
                          <a:gd name="T44" fmla="*/ 418 w 434"/>
                          <a:gd name="T45" fmla="*/ 367 h 424"/>
                          <a:gd name="T46" fmla="*/ 402 w 434"/>
                          <a:gd name="T47" fmla="*/ 416 h 424"/>
                          <a:gd name="T48" fmla="*/ 349 w 434"/>
                          <a:gd name="T49" fmla="*/ 423 h 424"/>
                          <a:gd name="T50" fmla="*/ 311 w 434"/>
                          <a:gd name="T51" fmla="*/ 411 h 424"/>
                          <a:gd name="T52" fmla="*/ 266 w 434"/>
                          <a:gd name="T53" fmla="*/ 407 h 424"/>
                          <a:gd name="T54" fmla="*/ 221 w 434"/>
                          <a:gd name="T55" fmla="*/ 416 h 424"/>
                          <a:gd name="T56" fmla="*/ 175 w 434"/>
                          <a:gd name="T57" fmla="*/ 406 h 424"/>
                          <a:gd name="T58" fmla="*/ 135 w 434"/>
                          <a:gd name="T59" fmla="*/ 382 h 424"/>
                          <a:gd name="T60" fmla="*/ 104 w 434"/>
                          <a:gd name="T61" fmla="*/ 383 h 424"/>
                          <a:gd name="T62" fmla="*/ 68 w 434"/>
                          <a:gd name="T63" fmla="*/ 403 h 424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434"/>
                          <a:gd name="T97" fmla="*/ 0 h 424"/>
                          <a:gd name="T98" fmla="*/ 434 w 434"/>
                          <a:gd name="T99" fmla="*/ 424 h 424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434" h="424">
                            <a:moveTo>
                              <a:pt x="0" y="270"/>
                            </a:moveTo>
                            <a:lnTo>
                              <a:pt x="20" y="257"/>
                            </a:lnTo>
                            <a:lnTo>
                              <a:pt x="44" y="245"/>
                            </a:lnTo>
                            <a:lnTo>
                              <a:pt x="72" y="233"/>
                            </a:lnTo>
                            <a:lnTo>
                              <a:pt x="77" y="206"/>
                            </a:lnTo>
                            <a:lnTo>
                              <a:pt x="84" y="177"/>
                            </a:lnTo>
                            <a:lnTo>
                              <a:pt x="89" y="153"/>
                            </a:lnTo>
                            <a:lnTo>
                              <a:pt x="100" y="126"/>
                            </a:lnTo>
                            <a:lnTo>
                              <a:pt x="115" y="102"/>
                            </a:lnTo>
                            <a:lnTo>
                              <a:pt x="129" y="89"/>
                            </a:lnTo>
                            <a:lnTo>
                              <a:pt x="142" y="77"/>
                            </a:lnTo>
                            <a:lnTo>
                              <a:pt x="158" y="69"/>
                            </a:lnTo>
                            <a:lnTo>
                              <a:pt x="179" y="61"/>
                            </a:lnTo>
                            <a:lnTo>
                              <a:pt x="207" y="59"/>
                            </a:lnTo>
                            <a:lnTo>
                              <a:pt x="238" y="61"/>
                            </a:lnTo>
                            <a:lnTo>
                              <a:pt x="243" y="40"/>
                            </a:lnTo>
                            <a:lnTo>
                              <a:pt x="250" y="17"/>
                            </a:lnTo>
                            <a:lnTo>
                              <a:pt x="269" y="11"/>
                            </a:lnTo>
                            <a:lnTo>
                              <a:pt x="291" y="5"/>
                            </a:lnTo>
                            <a:lnTo>
                              <a:pt x="318" y="0"/>
                            </a:lnTo>
                            <a:lnTo>
                              <a:pt x="329" y="4"/>
                            </a:lnTo>
                            <a:lnTo>
                              <a:pt x="339" y="8"/>
                            </a:lnTo>
                            <a:lnTo>
                              <a:pt x="345" y="16"/>
                            </a:lnTo>
                            <a:lnTo>
                              <a:pt x="348" y="25"/>
                            </a:lnTo>
                            <a:lnTo>
                              <a:pt x="347" y="40"/>
                            </a:lnTo>
                            <a:lnTo>
                              <a:pt x="342" y="53"/>
                            </a:lnTo>
                            <a:lnTo>
                              <a:pt x="333" y="65"/>
                            </a:lnTo>
                            <a:lnTo>
                              <a:pt x="324" y="72"/>
                            </a:lnTo>
                            <a:lnTo>
                              <a:pt x="309" y="82"/>
                            </a:lnTo>
                            <a:lnTo>
                              <a:pt x="295" y="89"/>
                            </a:lnTo>
                            <a:lnTo>
                              <a:pt x="296" y="105"/>
                            </a:lnTo>
                            <a:lnTo>
                              <a:pt x="311" y="108"/>
                            </a:lnTo>
                            <a:lnTo>
                              <a:pt x="327" y="113"/>
                            </a:lnTo>
                            <a:lnTo>
                              <a:pt x="342" y="120"/>
                            </a:lnTo>
                            <a:lnTo>
                              <a:pt x="355" y="130"/>
                            </a:lnTo>
                            <a:lnTo>
                              <a:pt x="366" y="144"/>
                            </a:lnTo>
                            <a:lnTo>
                              <a:pt x="370" y="166"/>
                            </a:lnTo>
                            <a:lnTo>
                              <a:pt x="368" y="189"/>
                            </a:lnTo>
                            <a:lnTo>
                              <a:pt x="389" y="190"/>
                            </a:lnTo>
                            <a:lnTo>
                              <a:pt x="412" y="196"/>
                            </a:lnTo>
                            <a:lnTo>
                              <a:pt x="423" y="213"/>
                            </a:lnTo>
                            <a:lnTo>
                              <a:pt x="431" y="245"/>
                            </a:lnTo>
                            <a:lnTo>
                              <a:pt x="433" y="275"/>
                            </a:lnTo>
                            <a:lnTo>
                              <a:pt x="432" y="305"/>
                            </a:lnTo>
                            <a:lnTo>
                              <a:pt x="427" y="334"/>
                            </a:lnTo>
                            <a:lnTo>
                              <a:pt x="418" y="367"/>
                            </a:lnTo>
                            <a:lnTo>
                              <a:pt x="410" y="392"/>
                            </a:lnTo>
                            <a:lnTo>
                              <a:pt x="402" y="416"/>
                            </a:lnTo>
                            <a:lnTo>
                              <a:pt x="374" y="422"/>
                            </a:lnTo>
                            <a:lnTo>
                              <a:pt x="349" y="423"/>
                            </a:lnTo>
                            <a:lnTo>
                              <a:pt x="332" y="419"/>
                            </a:lnTo>
                            <a:lnTo>
                              <a:pt x="311" y="411"/>
                            </a:lnTo>
                            <a:lnTo>
                              <a:pt x="290" y="404"/>
                            </a:lnTo>
                            <a:lnTo>
                              <a:pt x="266" y="407"/>
                            </a:lnTo>
                            <a:lnTo>
                              <a:pt x="248" y="412"/>
                            </a:lnTo>
                            <a:lnTo>
                              <a:pt x="221" y="416"/>
                            </a:lnTo>
                            <a:lnTo>
                              <a:pt x="197" y="412"/>
                            </a:lnTo>
                            <a:lnTo>
                              <a:pt x="175" y="406"/>
                            </a:lnTo>
                            <a:lnTo>
                              <a:pt x="151" y="394"/>
                            </a:lnTo>
                            <a:lnTo>
                              <a:pt x="135" y="382"/>
                            </a:lnTo>
                            <a:lnTo>
                              <a:pt x="118" y="371"/>
                            </a:lnTo>
                            <a:lnTo>
                              <a:pt x="104" y="383"/>
                            </a:lnTo>
                            <a:lnTo>
                              <a:pt x="89" y="394"/>
                            </a:lnTo>
                            <a:lnTo>
                              <a:pt x="68" y="403"/>
                            </a:lnTo>
                            <a:lnTo>
                              <a:pt x="0" y="27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9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3" y="1639"/>
                        <a:ext cx="71" cy="106"/>
                      </a:xfrm>
                      <a:custGeom>
                        <a:avLst/>
                        <a:gdLst>
                          <a:gd name="T0" fmla="*/ 0 w 71"/>
                          <a:gd name="T1" fmla="*/ 105 h 106"/>
                          <a:gd name="T2" fmla="*/ 29 w 71"/>
                          <a:gd name="T3" fmla="*/ 31 h 106"/>
                          <a:gd name="T4" fmla="*/ 70 w 71"/>
                          <a:gd name="T5" fmla="*/ 0 h 106"/>
                          <a:gd name="T6" fmla="*/ 0 60000 65536"/>
                          <a:gd name="T7" fmla="*/ 0 60000 65536"/>
                          <a:gd name="T8" fmla="*/ 0 60000 65536"/>
                          <a:gd name="T9" fmla="*/ 0 w 71"/>
                          <a:gd name="T10" fmla="*/ 0 h 106"/>
                          <a:gd name="T11" fmla="*/ 71 w 71"/>
                          <a:gd name="T12" fmla="*/ 106 h 10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1" h="106">
                            <a:moveTo>
                              <a:pt x="0" y="105"/>
                            </a:moveTo>
                            <a:lnTo>
                              <a:pt x="29" y="31"/>
                            </a:lnTo>
                            <a:lnTo>
                              <a:pt x="7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80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2" y="1676"/>
                        <a:ext cx="93" cy="90"/>
                      </a:xfrm>
                      <a:custGeom>
                        <a:avLst/>
                        <a:gdLst>
                          <a:gd name="T0" fmla="*/ 0 w 93"/>
                          <a:gd name="T1" fmla="*/ 89 h 90"/>
                          <a:gd name="T2" fmla="*/ 36 w 93"/>
                          <a:gd name="T3" fmla="*/ 24 h 90"/>
                          <a:gd name="T4" fmla="*/ 92 w 93"/>
                          <a:gd name="T5" fmla="*/ 0 h 90"/>
                          <a:gd name="T6" fmla="*/ 0 60000 65536"/>
                          <a:gd name="T7" fmla="*/ 0 60000 65536"/>
                          <a:gd name="T8" fmla="*/ 0 60000 65536"/>
                          <a:gd name="T9" fmla="*/ 0 w 93"/>
                          <a:gd name="T10" fmla="*/ 0 h 90"/>
                          <a:gd name="T11" fmla="*/ 93 w 93"/>
                          <a:gd name="T12" fmla="*/ 90 h 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3" h="90">
                            <a:moveTo>
                              <a:pt x="0" y="89"/>
                            </a:moveTo>
                            <a:lnTo>
                              <a:pt x="36" y="24"/>
                            </a:lnTo>
                            <a:lnTo>
                              <a:pt x="92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55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" y="1748"/>
                      <a:ext cx="1437" cy="1764"/>
                      <a:chOff x="258" y="1748"/>
                      <a:chExt cx="1437" cy="1764"/>
                    </a:xfrm>
                  </p:grpSpPr>
                  <p:grpSp>
                    <p:nvGrpSpPr>
                      <p:cNvPr id="56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" y="1748"/>
                        <a:ext cx="1437" cy="1764"/>
                        <a:chOff x="258" y="1748"/>
                        <a:chExt cx="1437" cy="1764"/>
                      </a:xfrm>
                    </p:grpSpPr>
                    <p:grpSp>
                      <p:nvGrpSpPr>
                        <p:cNvPr id="62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8" y="2067"/>
                          <a:ext cx="812" cy="712"/>
                          <a:chOff x="258" y="2067"/>
                          <a:chExt cx="812" cy="712"/>
                        </a:xfrm>
                      </p:grpSpPr>
                      <p:sp>
                        <p:nvSpPr>
                          <p:cNvPr id="75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1" y="2257"/>
                            <a:ext cx="539" cy="522"/>
                          </a:xfrm>
                          <a:custGeom>
                            <a:avLst/>
                            <a:gdLst>
                              <a:gd name="T0" fmla="*/ 0 w 539"/>
                              <a:gd name="T1" fmla="*/ 282 h 522"/>
                              <a:gd name="T2" fmla="*/ 21 w 539"/>
                              <a:gd name="T3" fmla="*/ 291 h 522"/>
                              <a:gd name="T4" fmla="*/ 36 w 539"/>
                              <a:gd name="T5" fmla="*/ 303 h 522"/>
                              <a:gd name="T6" fmla="*/ 52 w 539"/>
                              <a:gd name="T7" fmla="*/ 318 h 522"/>
                              <a:gd name="T8" fmla="*/ 63 w 539"/>
                              <a:gd name="T9" fmla="*/ 335 h 522"/>
                              <a:gd name="T10" fmla="*/ 74 w 539"/>
                              <a:gd name="T11" fmla="*/ 356 h 522"/>
                              <a:gd name="T12" fmla="*/ 87 w 539"/>
                              <a:gd name="T13" fmla="*/ 380 h 522"/>
                              <a:gd name="T14" fmla="*/ 99 w 539"/>
                              <a:gd name="T15" fmla="*/ 405 h 522"/>
                              <a:gd name="T16" fmla="*/ 110 w 539"/>
                              <a:gd name="T17" fmla="*/ 425 h 522"/>
                              <a:gd name="T18" fmla="*/ 121 w 539"/>
                              <a:gd name="T19" fmla="*/ 447 h 522"/>
                              <a:gd name="T20" fmla="*/ 134 w 539"/>
                              <a:gd name="T21" fmla="*/ 467 h 522"/>
                              <a:gd name="T22" fmla="*/ 154 w 539"/>
                              <a:gd name="T23" fmla="*/ 488 h 522"/>
                              <a:gd name="T24" fmla="*/ 170 w 539"/>
                              <a:gd name="T25" fmla="*/ 501 h 522"/>
                              <a:gd name="T26" fmla="*/ 194 w 539"/>
                              <a:gd name="T27" fmla="*/ 512 h 522"/>
                              <a:gd name="T28" fmla="*/ 217 w 539"/>
                              <a:gd name="T29" fmla="*/ 518 h 522"/>
                              <a:gd name="T30" fmla="*/ 245 w 539"/>
                              <a:gd name="T31" fmla="*/ 521 h 522"/>
                              <a:gd name="T32" fmla="*/ 270 w 539"/>
                              <a:gd name="T33" fmla="*/ 520 h 522"/>
                              <a:gd name="T34" fmla="*/ 298 w 539"/>
                              <a:gd name="T35" fmla="*/ 512 h 522"/>
                              <a:gd name="T36" fmla="*/ 443 w 539"/>
                              <a:gd name="T37" fmla="*/ 445 h 522"/>
                              <a:gd name="T38" fmla="*/ 538 w 539"/>
                              <a:gd name="T39" fmla="*/ 253 h 522"/>
                              <a:gd name="T40" fmla="*/ 538 w 539"/>
                              <a:gd name="T41" fmla="*/ 58 h 522"/>
                              <a:gd name="T42" fmla="*/ 448 w 539"/>
                              <a:gd name="T43" fmla="*/ 0 h 522"/>
                              <a:gd name="T44" fmla="*/ 364 w 539"/>
                              <a:gd name="T45" fmla="*/ 110 h 522"/>
                              <a:gd name="T46" fmla="*/ 0 w 539"/>
                              <a:gd name="T47" fmla="*/ 282 h 522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539"/>
                              <a:gd name="T73" fmla="*/ 0 h 522"/>
                              <a:gd name="T74" fmla="*/ 539 w 539"/>
                              <a:gd name="T75" fmla="*/ 522 h 522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539" h="522">
                                <a:moveTo>
                                  <a:pt x="0" y="282"/>
                                </a:moveTo>
                                <a:lnTo>
                                  <a:pt x="21" y="291"/>
                                </a:lnTo>
                                <a:lnTo>
                                  <a:pt x="36" y="303"/>
                                </a:lnTo>
                                <a:lnTo>
                                  <a:pt x="52" y="318"/>
                                </a:lnTo>
                                <a:lnTo>
                                  <a:pt x="63" y="335"/>
                                </a:lnTo>
                                <a:lnTo>
                                  <a:pt x="74" y="356"/>
                                </a:lnTo>
                                <a:lnTo>
                                  <a:pt x="87" y="380"/>
                                </a:lnTo>
                                <a:lnTo>
                                  <a:pt x="99" y="405"/>
                                </a:lnTo>
                                <a:lnTo>
                                  <a:pt x="110" y="425"/>
                                </a:lnTo>
                                <a:lnTo>
                                  <a:pt x="121" y="447"/>
                                </a:lnTo>
                                <a:lnTo>
                                  <a:pt x="134" y="467"/>
                                </a:lnTo>
                                <a:lnTo>
                                  <a:pt x="154" y="488"/>
                                </a:lnTo>
                                <a:lnTo>
                                  <a:pt x="170" y="501"/>
                                </a:lnTo>
                                <a:lnTo>
                                  <a:pt x="194" y="512"/>
                                </a:lnTo>
                                <a:lnTo>
                                  <a:pt x="217" y="518"/>
                                </a:lnTo>
                                <a:lnTo>
                                  <a:pt x="245" y="521"/>
                                </a:lnTo>
                                <a:lnTo>
                                  <a:pt x="270" y="520"/>
                                </a:lnTo>
                                <a:lnTo>
                                  <a:pt x="298" y="512"/>
                                </a:lnTo>
                                <a:lnTo>
                                  <a:pt x="443" y="445"/>
                                </a:lnTo>
                                <a:lnTo>
                                  <a:pt x="538" y="253"/>
                                </a:lnTo>
                                <a:lnTo>
                                  <a:pt x="538" y="58"/>
                                </a:lnTo>
                                <a:lnTo>
                                  <a:pt x="448" y="0"/>
                                </a:lnTo>
                                <a:lnTo>
                                  <a:pt x="364" y="110"/>
                                </a:lnTo>
                                <a:lnTo>
                                  <a:pt x="0" y="282"/>
                                </a:lnTo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6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" y="2067"/>
                            <a:ext cx="652" cy="273"/>
                          </a:xfrm>
                          <a:custGeom>
                            <a:avLst/>
                            <a:gdLst>
                              <a:gd name="T0" fmla="*/ 202 w 652"/>
                              <a:gd name="T1" fmla="*/ 260 h 273"/>
                              <a:gd name="T2" fmla="*/ 20 w 652"/>
                              <a:gd name="T3" fmla="*/ 272 h 273"/>
                              <a:gd name="T4" fmla="*/ 0 w 652"/>
                              <a:gd name="T5" fmla="*/ 228 h 273"/>
                              <a:gd name="T6" fmla="*/ 32 w 652"/>
                              <a:gd name="T7" fmla="*/ 236 h 273"/>
                              <a:gd name="T8" fmla="*/ 55 w 652"/>
                              <a:gd name="T9" fmla="*/ 234 h 273"/>
                              <a:gd name="T10" fmla="*/ 80 w 652"/>
                              <a:gd name="T11" fmla="*/ 232 h 273"/>
                              <a:gd name="T12" fmla="*/ 110 w 652"/>
                              <a:gd name="T13" fmla="*/ 226 h 273"/>
                              <a:gd name="T14" fmla="*/ 137 w 652"/>
                              <a:gd name="T15" fmla="*/ 215 h 273"/>
                              <a:gd name="T16" fmla="*/ 165 w 652"/>
                              <a:gd name="T17" fmla="*/ 203 h 273"/>
                              <a:gd name="T18" fmla="*/ 188 w 652"/>
                              <a:gd name="T19" fmla="*/ 188 h 273"/>
                              <a:gd name="T20" fmla="*/ 209 w 652"/>
                              <a:gd name="T21" fmla="*/ 172 h 273"/>
                              <a:gd name="T22" fmla="*/ 225 w 652"/>
                              <a:gd name="T23" fmla="*/ 155 h 273"/>
                              <a:gd name="T24" fmla="*/ 241 w 652"/>
                              <a:gd name="T25" fmla="*/ 135 h 273"/>
                              <a:gd name="T26" fmla="*/ 259 w 652"/>
                              <a:gd name="T27" fmla="*/ 111 h 273"/>
                              <a:gd name="T28" fmla="*/ 274 w 652"/>
                              <a:gd name="T29" fmla="*/ 89 h 273"/>
                              <a:gd name="T30" fmla="*/ 287 w 652"/>
                              <a:gd name="T31" fmla="*/ 68 h 273"/>
                              <a:gd name="T32" fmla="*/ 302 w 652"/>
                              <a:gd name="T33" fmla="*/ 49 h 273"/>
                              <a:gd name="T34" fmla="*/ 319 w 652"/>
                              <a:gd name="T35" fmla="*/ 32 h 273"/>
                              <a:gd name="T36" fmla="*/ 339 w 652"/>
                              <a:gd name="T37" fmla="*/ 19 h 273"/>
                              <a:gd name="T38" fmla="*/ 362 w 652"/>
                              <a:gd name="T39" fmla="*/ 11 h 273"/>
                              <a:gd name="T40" fmla="*/ 384 w 652"/>
                              <a:gd name="T41" fmla="*/ 5 h 273"/>
                              <a:gd name="T42" fmla="*/ 411 w 652"/>
                              <a:gd name="T43" fmla="*/ 1 h 273"/>
                              <a:gd name="T44" fmla="*/ 437 w 652"/>
                              <a:gd name="T45" fmla="*/ 0 h 273"/>
                              <a:gd name="T46" fmla="*/ 466 w 652"/>
                              <a:gd name="T47" fmla="*/ 1 h 273"/>
                              <a:gd name="T48" fmla="*/ 492 w 652"/>
                              <a:gd name="T49" fmla="*/ 5 h 273"/>
                              <a:gd name="T50" fmla="*/ 520 w 652"/>
                              <a:gd name="T51" fmla="*/ 8 h 273"/>
                              <a:gd name="T52" fmla="*/ 549 w 652"/>
                              <a:gd name="T53" fmla="*/ 13 h 273"/>
                              <a:gd name="T54" fmla="*/ 577 w 652"/>
                              <a:gd name="T55" fmla="*/ 19 h 273"/>
                              <a:gd name="T56" fmla="*/ 603 w 652"/>
                              <a:gd name="T57" fmla="*/ 24 h 273"/>
                              <a:gd name="T58" fmla="*/ 635 w 652"/>
                              <a:gd name="T59" fmla="*/ 29 h 273"/>
                              <a:gd name="T60" fmla="*/ 651 w 652"/>
                              <a:gd name="T61" fmla="*/ 90 h 273"/>
                              <a:gd name="T62" fmla="*/ 406 w 652"/>
                              <a:gd name="T63" fmla="*/ 135 h 273"/>
                              <a:gd name="T64" fmla="*/ 202 w 652"/>
                              <a:gd name="T65" fmla="*/ 260 h 27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652"/>
                              <a:gd name="T100" fmla="*/ 0 h 273"/>
                              <a:gd name="T101" fmla="*/ 652 w 652"/>
                              <a:gd name="T102" fmla="*/ 273 h 27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652" h="273">
                                <a:moveTo>
                                  <a:pt x="202" y="260"/>
                                </a:moveTo>
                                <a:lnTo>
                                  <a:pt x="20" y="272"/>
                                </a:lnTo>
                                <a:lnTo>
                                  <a:pt x="0" y="228"/>
                                </a:lnTo>
                                <a:lnTo>
                                  <a:pt x="32" y="236"/>
                                </a:lnTo>
                                <a:lnTo>
                                  <a:pt x="55" y="234"/>
                                </a:lnTo>
                                <a:lnTo>
                                  <a:pt x="80" y="232"/>
                                </a:lnTo>
                                <a:lnTo>
                                  <a:pt x="110" y="226"/>
                                </a:lnTo>
                                <a:lnTo>
                                  <a:pt x="137" y="215"/>
                                </a:lnTo>
                                <a:lnTo>
                                  <a:pt x="165" y="203"/>
                                </a:lnTo>
                                <a:lnTo>
                                  <a:pt x="188" y="188"/>
                                </a:lnTo>
                                <a:lnTo>
                                  <a:pt x="209" y="172"/>
                                </a:lnTo>
                                <a:lnTo>
                                  <a:pt x="225" y="155"/>
                                </a:lnTo>
                                <a:lnTo>
                                  <a:pt x="241" y="135"/>
                                </a:lnTo>
                                <a:lnTo>
                                  <a:pt x="259" y="111"/>
                                </a:lnTo>
                                <a:lnTo>
                                  <a:pt x="274" y="89"/>
                                </a:lnTo>
                                <a:lnTo>
                                  <a:pt x="287" y="68"/>
                                </a:lnTo>
                                <a:lnTo>
                                  <a:pt x="302" y="49"/>
                                </a:lnTo>
                                <a:lnTo>
                                  <a:pt x="319" y="32"/>
                                </a:lnTo>
                                <a:lnTo>
                                  <a:pt x="339" y="19"/>
                                </a:lnTo>
                                <a:lnTo>
                                  <a:pt x="362" y="11"/>
                                </a:lnTo>
                                <a:lnTo>
                                  <a:pt x="384" y="5"/>
                                </a:lnTo>
                                <a:lnTo>
                                  <a:pt x="411" y="1"/>
                                </a:lnTo>
                                <a:lnTo>
                                  <a:pt x="437" y="0"/>
                                </a:lnTo>
                                <a:lnTo>
                                  <a:pt x="466" y="1"/>
                                </a:lnTo>
                                <a:lnTo>
                                  <a:pt x="492" y="5"/>
                                </a:lnTo>
                                <a:lnTo>
                                  <a:pt x="520" y="8"/>
                                </a:lnTo>
                                <a:lnTo>
                                  <a:pt x="549" y="13"/>
                                </a:lnTo>
                                <a:lnTo>
                                  <a:pt x="577" y="19"/>
                                </a:lnTo>
                                <a:lnTo>
                                  <a:pt x="603" y="24"/>
                                </a:lnTo>
                                <a:lnTo>
                                  <a:pt x="635" y="29"/>
                                </a:lnTo>
                                <a:lnTo>
                                  <a:pt x="651" y="90"/>
                                </a:lnTo>
                                <a:lnTo>
                                  <a:pt x="406" y="135"/>
                                </a:lnTo>
                                <a:lnTo>
                                  <a:pt x="202" y="260"/>
                                </a:lnTo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7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" y="2133"/>
                            <a:ext cx="730" cy="423"/>
                          </a:xfrm>
                          <a:custGeom>
                            <a:avLst/>
                            <a:gdLst>
                              <a:gd name="T0" fmla="*/ 667 w 730"/>
                              <a:gd name="T1" fmla="*/ 4 h 423"/>
                              <a:gd name="T2" fmla="*/ 614 w 730"/>
                              <a:gd name="T3" fmla="*/ 0 h 423"/>
                              <a:gd name="T4" fmla="*/ 542 w 730"/>
                              <a:gd name="T5" fmla="*/ 9 h 423"/>
                              <a:gd name="T6" fmla="*/ 475 w 730"/>
                              <a:gd name="T7" fmla="*/ 24 h 423"/>
                              <a:gd name="T8" fmla="*/ 428 w 730"/>
                              <a:gd name="T9" fmla="*/ 52 h 423"/>
                              <a:gd name="T10" fmla="*/ 391 w 730"/>
                              <a:gd name="T11" fmla="*/ 88 h 423"/>
                              <a:gd name="T12" fmla="*/ 360 w 730"/>
                              <a:gd name="T13" fmla="*/ 114 h 423"/>
                              <a:gd name="T14" fmla="*/ 311 w 730"/>
                              <a:gd name="T15" fmla="*/ 148 h 423"/>
                              <a:gd name="T16" fmla="*/ 262 w 730"/>
                              <a:gd name="T17" fmla="*/ 170 h 423"/>
                              <a:gd name="T18" fmla="*/ 208 w 730"/>
                              <a:gd name="T19" fmla="*/ 182 h 423"/>
                              <a:gd name="T20" fmla="*/ 154 w 730"/>
                              <a:gd name="T21" fmla="*/ 182 h 423"/>
                              <a:gd name="T22" fmla="*/ 99 w 730"/>
                              <a:gd name="T23" fmla="*/ 173 h 423"/>
                              <a:gd name="T24" fmla="*/ 49 w 730"/>
                              <a:gd name="T25" fmla="*/ 158 h 423"/>
                              <a:gd name="T26" fmla="*/ 5 w 730"/>
                              <a:gd name="T27" fmla="*/ 125 h 423"/>
                              <a:gd name="T28" fmla="*/ 0 w 730"/>
                              <a:gd name="T29" fmla="*/ 166 h 423"/>
                              <a:gd name="T30" fmla="*/ 3 w 730"/>
                              <a:gd name="T31" fmla="*/ 209 h 423"/>
                              <a:gd name="T32" fmla="*/ 15 w 730"/>
                              <a:gd name="T33" fmla="*/ 256 h 423"/>
                              <a:gd name="T34" fmla="*/ 36 w 730"/>
                              <a:gd name="T35" fmla="*/ 297 h 423"/>
                              <a:gd name="T36" fmla="*/ 65 w 730"/>
                              <a:gd name="T37" fmla="*/ 331 h 423"/>
                              <a:gd name="T38" fmla="*/ 96 w 730"/>
                              <a:gd name="T39" fmla="*/ 358 h 423"/>
                              <a:gd name="T40" fmla="*/ 138 w 730"/>
                              <a:gd name="T41" fmla="*/ 382 h 423"/>
                              <a:gd name="T42" fmla="*/ 183 w 730"/>
                              <a:gd name="T43" fmla="*/ 401 h 423"/>
                              <a:gd name="T44" fmla="*/ 237 w 730"/>
                              <a:gd name="T45" fmla="*/ 417 h 423"/>
                              <a:gd name="T46" fmla="*/ 301 w 730"/>
                              <a:gd name="T47" fmla="*/ 422 h 423"/>
                              <a:gd name="T48" fmla="*/ 353 w 730"/>
                              <a:gd name="T49" fmla="*/ 417 h 423"/>
                              <a:gd name="T50" fmla="*/ 419 w 730"/>
                              <a:gd name="T51" fmla="*/ 403 h 423"/>
                              <a:gd name="T52" fmla="*/ 472 w 730"/>
                              <a:gd name="T53" fmla="*/ 382 h 423"/>
                              <a:gd name="T54" fmla="*/ 526 w 730"/>
                              <a:gd name="T55" fmla="*/ 358 h 423"/>
                              <a:gd name="T56" fmla="*/ 586 w 730"/>
                              <a:gd name="T57" fmla="*/ 321 h 423"/>
                              <a:gd name="T58" fmla="*/ 641 w 730"/>
                              <a:gd name="T59" fmla="*/ 284 h 423"/>
                              <a:gd name="T60" fmla="*/ 721 w 730"/>
                              <a:gd name="T61" fmla="*/ 126 h 423"/>
                              <a:gd name="T62" fmla="*/ 694 w 730"/>
                              <a:gd name="T63" fmla="*/ 9 h 423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730"/>
                              <a:gd name="T97" fmla="*/ 0 h 423"/>
                              <a:gd name="T98" fmla="*/ 730 w 730"/>
                              <a:gd name="T99" fmla="*/ 423 h 423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730" h="423">
                                <a:moveTo>
                                  <a:pt x="694" y="9"/>
                                </a:moveTo>
                                <a:lnTo>
                                  <a:pt x="667" y="4"/>
                                </a:lnTo>
                                <a:lnTo>
                                  <a:pt x="641" y="1"/>
                                </a:lnTo>
                                <a:lnTo>
                                  <a:pt x="614" y="0"/>
                                </a:lnTo>
                                <a:lnTo>
                                  <a:pt x="575" y="4"/>
                                </a:lnTo>
                                <a:lnTo>
                                  <a:pt x="542" y="9"/>
                                </a:lnTo>
                                <a:lnTo>
                                  <a:pt x="505" y="16"/>
                                </a:lnTo>
                                <a:lnTo>
                                  <a:pt x="475" y="24"/>
                                </a:lnTo>
                                <a:lnTo>
                                  <a:pt x="446" y="36"/>
                                </a:lnTo>
                                <a:lnTo>
                                  <a:pt x="428" y="52"/>
                                </a:lnTo>
                                <a:lnTo>
                                  <a:pt x="410" y="69"/>
                                </a:lnTo>
                                <a:lnTo>
                                  <a:pt x="391" y="88"/>
                                </a:lnTo>
                                <a:lnTo>
                                  <a:pt x="376" y="103"/>
                                </a:lnTo>
                                <a:lnTo>
                                  <a:pt x="360" y="114"/>
                                </a:lnTo>
                                <a:lnTo>
                                  <a:pt x="337" y="132"/>
                                </a:lnTo>
                                <a:lnTo>
                                  <a:pt x="311" y="148"/>
                                </a:lnTo>
                                <a:lnTo>
                                  <a:pt x="289" y="160"/>
                                </a:lnTo>
                                <a:lnTo>
                                  <a:pt x="262" y="170"/>
                                </a:lnTo>
                                <a:lnTo>
                                  <a:pt x="237" y="177"/>
                                </a:lnTo>
                                <a:lnTo>
                                  <a:pt x="208" y="182"/>
                                </a:lnTo>
                                <a:lnTo>
                                  <a:pt x="181" y="184"/>
                                </a:lnTo>
                                <a:lnTo>
                                  <a:pt x="154" y="182"/>
                                </a:lnTo>
                                <a:lnTo>
                                  <a:pt x="128" y="180"/>
                                </a:lnTo>
                                <a:lnTo>
                                  <a:pt x="99" y="173"/>
                                </a:lnTo>
                                <a:lnTo>
                                  <a:pt x="74" y="168"/>
                                </a:lnTo>
                                <a:lnTo>
                                  <a:pt x="49" y="158"/>
                                </a:lnTo>
                                <a:lnTo>
                                  <a:pt x="23" y="141"/>
                                </a:lnTo>
                                <a:lnTo>
                                  <a:pt x="5" y="125"/>
                                </a:lnTo>
                                <a:lnTo>
                                  <a:pt x="2" y="144"/>
                                </a:lnTo>
                                <a:lnTo>
                                  <a:pt x="0" y="166"/>
                                </a:lnTo>
                                <a:lnTo>
                                  <a:pt x="0" y="186"/>
                                </a:lnTo>
                                <a:lnTo>
                                  <a:pt x="3" y="209"/>
                                </a:lnTo>
                                <a:lnTo>
                                  <a:pt x="8" y="232"/>
                                </a:lnTo>
                                <a:lnTo>
                                  <a:pt x="15" y="256"/>
                                </a:lnTo>
                                <a:lnTo>
                                  <a:pt x="26" y="276"/>
                                </a:lnTo>
                                <a:lnTo>
                                  <a:pt x="36" y="297"/>
                                </a:lnTo>
                                <a:lnTo>
                                  <a:pt x="50" y="314"/>
                                </a:lnTo>
                                <a:lnTo>
                                  <a:pt x="65" y="331"/>
                                </a:lnTo>
                                <a:lnTo>
                                  <a:pt x="80" y="345"/>
                                </a:lnTo>
                                <a:lnTo>
                                  <a:pt x="96" y="358"/>
                                </a:lnTo>
                                <a:lnTo>
                                  <a:pt x="117" y="371"/>
                                </a:lnTo>
                                <a:lnTo>
                                  <a:pt x="138" y="382"/>
                                </a:lnTo>
                                <a:lnTo>
                                  <a:pt x="160" y="393"/>
                                </a:lnTo>
                                <a:lnTo>
                                  <a:pt x="183" y="401"/>
                                </a:lnTo>
                                <a:lnTo>
                                  <a:pt x="208" y="410"/>
                                </a:lnTo>
                                <a:lnTo>
                                  <a:pt x="237" y="417"/>
                                </a:lnTo>
                                <a:lnTo>
                                  <a:pt x="269" y="421"/>
                                </a:lnTo>
                                <a:lnTo>
                                  <a:pt x="301" y="422"/>
                                </a:lnTo>
                                <a:lnTo>
                                  <a:pt x="324" y="421"/>
                                </a:lnTo>
                                <a:lnTo>
                                  <a:pt x="353" y="417"/>
                                </a:lnTo>
                                <a:lnTo>
                                  <a:pt x="383" y="411"/>
                                </a:lnTo>
                                <a:lnTo>
                                  <a:pt x="419" y="403"/>
                                </a:lnTo>
                                <a:lnTo>
                                  <a:pt x="446" y="393"/>
                                </a:lnTo>
                                <a:lnTo>
                                  <a:pt x="472" y="382"/>
                                </a:lnTo>
                                <a:lnTo>
                                  <a:pt x="497" y="371"/>
                                </a:lnTo>
                                <a:lnTo>
                                  <a:pt x="526" y="358"/>
                                </a:lnTo>
                                <a:lnTo>
                                  <a:pt x="558" y="339"/>
                                </a:lnTo>
                                <a:lnTo>
                                  <a:pt x="586" y="321"/>
                                </a:lnTo>
                                <a:lnTo>
                                  <a:pt x="612" y="304"/>
                                </a:lnTo>
                                <a:lnTo>
                                  <a:pt x="641" y="284"/>
                                </a:lnTo>
                                <a:lnTo>
                                  <a:pt x="667" y="260"/>
                                </a:lnTo>
                                <a:lnTo>
                                  <a:pt x="721" y="126"/>
                                </a:lnTo>
                                <a:lnTo>
                                  <a:pt x="729" y="73"/>
                                </a:lnTo>
                                <a:lnTo>
                                  <a:pt x="694" y="9"/>
                                </a:lnTo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grpSp>
                      <p:nvGrpSpPr>
                        <p:cNvPr id="63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" y="1748"/>
                          <a:ext cx="960" cy="1764"/>
                          <a:chOff x="735" y="1748"/>
                          <a:chExt cx="960" cy="1764"/>
                        </a:xfrm>
                      </p:grpSpPr>
                      <p:grpSp>
                        <p:nvGrpSpPr>
                          <p:cNvPr id="64" name="Group 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5" y="1748"/>
                            <a:ext cx="960" cy="1764"/>
                            <a:chOff x="735" y="1748"/>
                            <a:chExt cx="960" cy="1764"/>
                          </a:xfrm>
                        </p:grpSpPr>
                        <p:grpSp>
                          <p:nvGrpSpPr>
                            <p:cNvPr id="68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70" y="1748"/>
                              <a:ext cx="825" cy="1764"/>
                              <a:chOff x="870" y="1748"/>
                              <a:chExt cx="825" cy="1764"/>
                            </a:xfrm>
                          </p:grpSpPr>
                          <p:grpSp>
                            <p:nvGrpSpPr>
                              <p:cNvPr id="70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86" y="1748"/>
                                <a:ext cx="609" cy="1409"/>
                                <a:chOff x="1086" y="1748"/>
                                <a:chExt cx="609" cy="1409"/>
                              </a:xfrm>
                            </p:grpSpPr>
                            <p:sp>
                              <p:nvSpPr>
                                <p:cNvPr id="72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66" y="1748"/>
                                  <a:ext cx="529" cy="446"/>
                                </a:xfrm>
                                <a:custGeom>
                                  <a:avLst/>
                                  <a:gdLst>
                                    <a:gd name="T0" fmla="*/ 0 w 529"/>
                                    <a:gd name="T1" fmla="*/ 312 h 446"/>
                                    <a:gd name="T2" fmla="*/ 24 w 529"/>
                                    <a:gd name="T3" fmla="*/ 300 h 446"/>
                                    <a:gd name="T4" fmla="*/ 72 w 529"/>
                                    <a:gd name="T5" fmla="*/ 276 h 446"/>
                                    <a:gd name="T6" fmla="*/ 115 w 529"/>
                                    <a:gd name="T7" fmla="*/ 254 h 446"/>
                                    <a:gd name="T8" fmla="*/ 155 w 529"/>
                                    <a:gd name="T9" fmla="*/ 236 h 446"/>
                                    <a:gd name="T10" fmla="*/ 190 w 529"/>
                                    <a:gd name="T11" fmla="*/ 222 h 446"/>
                                    <a:gd name="T12" fmla="*/ 222 w 529"/>
                                    <a:gd name="T13" fmla="*/ 207 h 446"/>
                                    <a:gd name="T14" fmla="*/ 248 w 529"/>
                                    <a:gd name="T15" fmla="*/ 182 h 446"/>
                                    <a:gd name="T16" fmla="*/ 283 w 529"/>
                                    <a:gd name="T17" fmla="*/ 151 h 446"/>
                                    <a:gd name="T18" fmla="*/ 316 w 529"/>
                                    <a:gd name="T19" fmla="*/ 122 h 446"/>
                                    <a:gd name="T20" fmla="*/ 348 w 529"/>
                                    <a:gd name="T21" fmla="*/ 97 h 446"/>
                                    <a:gd name="T22" fmla="*/ 376 w 529"/>
                                    <a:gd name="T23" fmla="*/ 70 h 446"/>
                                    <a:gd name="T24" fmla="*/ 404 w 529"/>
                                    <a:gd name="T25" fmla="*/ 39 h 446"/>
                                    <a:gd name="T26" fmla="*/ 439 w 529"/>
                                    <a:gd name="T27" fmla="*/ 0 h 446"/>
                                    <a:gd name="T28" fmla="*/ 460 w 529"/>
                                    <a:gd name="T29" fmla="*/ 27 h 446"/>
                                    <a:gd name="T30" fmla="*/ 478 w 529"/>
                                    <a:gd name="T31" fmla="*/ 57 h 446"/>
                                    <a:gd name="T32" fmla="*/ 501 w 529"/>
                                    <a:gd name="T33" fmla="*/ 98 h 446"/>
                                    <a:gd name="T34" fmla="*/ 516 w 529"/>
                                    <a:gd name="T35" fmla="*/ 122 h 446"/>
                                    <a:gd name="T36" fmla="*/ 528 w 529"/>
                                    <a:gd name="T37" fmla="*/ 146 h 446"/>
                                    <a:gd name="T38" fmla="*/ 506 w 529"/>
                                    <a:gd name="T39" fmla="*/ 170 h 446"/>
                                    <a:gd name="T40" fmla="*/ 478 w 529"/>
                                    <a:gd name="T41" fmla="*/ 195 h 446"/>
                                    <a:gd name="T42" fmla="*/ 454 w 529"/>
                                    <a:gd name="T43" fmla="*/ 219 h 446"/>
                                    <a:gd name="T44" fmla="*/ 429 w 529"/>
                                    <a:gd name="T45" fmla="*/ 243 h 446"/>
                                    <a:gd name="T46" fmla="*/ 404 w 529"/>
                                    <a:gd name="T47" fmla="*/ 262 h 446"/>
                                    <a:gd name="T48" fmla="*/ 377 w 529"/>
                                    <a:gd name="T49" fmla="*/ 284 h 446"/>
                                    <a:gd name="T50" fmla="*/ 347 w 529"/>
                                    <a:gd name="T51" fmla="*/ 306 h 446"/>
                                    <a:gd name="T52" fmla="*/ 325 w 529"/>
                                    <a:gd name="T53" fmla="*/ 320 h 446"/>
                                    <a:gd name="T54" fmla="*/ 296 w 529"/>
                                    <a:gd name="T55" fmla="*/ 337 h 446"/>
                                    <a:gd name="T56" fmla="*/ 268 w 529"/>
                                    <a:gd name="T57" fmla="*/ 355 h 446"/>
                                    <a:gd name="T58" fmla="*/ 248 w 529"/>
                                    <a:gd name="T59" fmla="*/ 367 h 446"/>
                                    <a:gd name="T60" fmla="*/ 224 w 529"/>
                                    <a:gd name="T61" fmla="*/ 384 h 446"/>
                                    <a:gd name="T62" fmla="*/ 201 w 529"/>
                                    <a:gd name="T63" fmla="*/ 401 h 446"/>
                                    <a:gd name="T64" fmla="*/ 180 w 529"/>
                                    <a:gd name="T65" fmla="*/ 418 h 446"/>
                                    <a:gd name="T66" fmla="*/ 145 w 529"/>
                                    <a:gd name="T67" fmla="*/ 445 h 446"/>
                                    <a:gd name="T68" fmla="*/ 65 w 529"/>
                                    <a:gd name="T69" fmla="*/ 420 h 446"/>
                                    <a:gd name="T70" fmla="*/ 0 w 529"/>
                                    <a:gd name="T71" fmla="*/ 312 h 44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529"/>
                                    <a:gd name="T109" fmla="*/ 0 h 446"/>
                                    <a:gd name="T110" fmla="*/ 529 w 529"/>
                                    <a:gd name="T111" fmla="*/ 446 h 446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529" h="446">
                                      <a:moveTo>
                                        <a:pt x="0" y="312"/>
                                      </a:moveTo>
                                      <a:lnTo>
                                        <a:pt x="24" y="300"/>
                                      </a:lnTo>
                                      <a:lnTo>
                                        <a:pt x="72" y="276"/>
                                      </a:lnTo>
                                      <a:lnTo>
                                        <a:pt x="115" y="254"/>
                                      </a:lnTo>
                                      <a:lnTo>
                                        <a:pt x="155" y="236"/>
                                      </a:lnTo>
                                      <a:lnTo>
                                        <a:pt x="190" y="222"/>
                                      </a:lnTo>
                                      <a:lnTo>
                                        <a:pt x="222" y="207"/>
                                      </a:lnTo>
                                      <a:lnTo>
                                        <a:pt x="248" y="182"/>
                                      </a:lnTo>
                                      <a:lnTo>
                                        <a:pt x="283" y="151"/>
                                      </a:lnTo>
                                      <a:lnTo>
                                        <a:pt x="316" y="122"/>
                                      </a:lnTo>
                                      <a:lnTo>
                                        <a:pt x="348" y="97"/>
                                      </a:lnTo>
                                      <a:lnTo>
                                        <a:pt x="376" y="70"/>
                                      </a:lnTo>
                                      <a:lnTo>
                                        <a:pt x="404" y="39"/>
                                      </a:lnTo>
                                      <a:lnTo>
                                        <a:pt x="439" y="0"/>
                                      </a:lnTo>
                                      <a:lnTo>
                                        <a:pt x="460" y="27"/>
                                      </a:lnTo>
                                      <a:lnTo>
                                        <a:pt x="478" y="57"/>
                                      </a:lnTo>
                                      <a:lnTo>
                                        <a:pt x="501" y="98"/>
                                      </a:lnTo>
                                      <a:lnTo>
                                        <a:pt x="516" y="122"/>
                                      </a:lnTo>
                                      <a:lnTo>
                                        <a:pt x="528" y="146"/>
                                      </a:lnTo>
                                      <a:lnTo>
                                        <a:pt x="506" y="170"/>
                                      </a:lnTo>
                                      <a:lnTo>
                                        <a:pt x="478" y="195"/>
                                      </a:lnTo>
                                      <a:lnTo>
                                        <a:pt x="454" y="219"/>
                                      </a:lnTo>
                                      <a:lnTo>
                                        <a:pt x="429" y="243"/>
                                      </a:lnTo>
                                      <a:lnTo>
                                        <a:pt x="404" y="262"/>
                                      </a:lnTo>
                                      <a:lnTo>
                                        <a:pt x="377" y="284"/>
                                      </a:lnTo>
                                      <a:lnTo>
                                        <a:pt x="347" y="306"/>
                                      </a:lnTo>
                                      <a:lnTo>
                                        <a:pt x="325" y="320"/>
                                      </a:lnTo>
                                      <a:lnTo>
                                        <a:pt x="296" y="337"/>
                                      </a:lnTo>
                                      <a:lnTo>
                                        <a:pt x="268" y="355"/>
                                      </a:lnTo>
                                      <a:lnTo>
                                        <a:pt x="248" y="367"/>
                                      </a:lnTo>
                                      <a:lnTo>
                                        <a:pt x="224" y="384"/>
                                      </a:lnTo>
                                      <a:lnTo>
                                        <a:pt x="201" y="401"/>
                                      </a:lnTo>
                                      <a:lnTo>
                                        <a:pt x="180" y="418"/>
                                      </a:lnTo>
                                      <a:lnTo>
                                        <a:pt x="145" y="445"/>
                                      </a:lnTo>
                                      <a:lnTo>
                                        <a:pt x="65" y="420"/>
                                      </a:lnTo>
                                      <a:lnTo>
                                        <a:pt x="0" y="312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3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38" y="2063"/>
                                  <a:ext cx="234" cy="357"/>
                                </a:xfrm>
                                <a:custGeom>
                                  <a:avLst/>
                                  <a:gdLst>
                                    <a:gd name="T0" fmla="*/ 0 w 234"/>
                                    <a:gd name="T1" fmla="*/ 3 h 357"/>
                                    <a:gd name="T2" fmla="*/ 100 w 234"/>
                                    <a:gd name="T3" fmla="*/ 0 h 357"/>
                                    <a:gd name="T4" fmla="*/ 100 w 234"/>
                                    <a:gd name="T5" fmla="*/ 88 h 357"/>
                                    <a:gd name="T6" fmla="*/ 172 w 234"/>
                                    <a:gd name="T7" fmla="*/ 64 h 357"/>
                                    <a:gd name="T8" fmla="*/ 181 w 234"/>
                                    <a:gd name="T9" fmla="*/ 158 h 357"/>
                                    <a:gd name="T10" fmla="*/ 231 w 234"/>
                                    <a:gd name="T11" fmla="*/ 324 h 357"/>
                                    <a:gd name="T12" fmla="*/ 233 w 234"/>
                                    <a:gd name="T13" fmla="*/ 351 h 357"/>
                                    <a:gd name="T14" fmla="*/ 218 w 234"/>
                                    <a:gd name="T15" fmla="*/ 356 h 357"/>
                                    <a:gd name="T16" fmla="*/ 163 w 234"/>
                                    <a:gd name="T17" fmla="*/ 268 h 357"/>
                                    <a:gd name="T18" fmla="*/ 52 w 234"/>
                                    <a:gd name="T19" fmla="*/ 147 h 357"/>
                                    <a:gd name="T20" fmla="*/ 6 w 234"/>
                                    <a:gd name="T21" fmla="*/ 112 h 357"/>
                                    <a:gd name="T22" fmla="*/ 0 w 234"/>
                                    <a:gd name="T23" fmla="*/ 3 h 357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234"/>
                                    <a:gd name="T37" fmla="*/ 0 h 357"/>
                                    <a:gd name="T38" fmla="*/ 234 w 234"/>
                                    <a:gd name="T39" fmla="*/ 357 h 357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234" h="357">
                                      <a:moveTo>
                                        <a:pt x="0" y="3"/>
                                      </a:moveTo>
                                      <a:lnTo>
                                        <a:pt x="100" y="0"/>
                                      </a:lnTo>
                                      <a:lnTo>
                                        <a:pt x="100" y="88"/>
                                      </a:lnTo>
                                      <a:lnTo>
                                        <a:pt x="172" y="64"/>
                                      </a:lnTo>
                                      <a:lnTo>
                                        <a:pt x="181" y="158"/>
                                      </a:lnTo>
                                      <a:lnTo>
                                        <a:pt x="231" y="324"/>
                                      </a:lnTo>
                                      <a:lnTo>
                                        <a:pt x="233" y="351"/>
                                      </a:lnTo>
                                      <a:lnTo>
                                        <a:pt x="218" y="356"/>
                                      </a:lnTo>
                                      <a:lnTo>
                                        <a:pt x="163" y="268"/>
                                      </a:lnTo>
                                      <a:lnTo>
                                        <a:pt x="52" y="147"/>
                                      </a:lnTo>
                                      <a:lnTo>
                                        <a:pt x="6" y="112"/>
                                      </a:lnTo>
                                      <a:lnTo>
                                        <a:pt x="0" y="3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74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086" y="2687"/>
                                  <a:ext cx="211" cy="470"/>
                                </a:xfrm>
                                <a:custGeom>
                                  <a:avLst/>
                                  <a:gdLst>
                                    <a:gd name="T0" fmla="*/ 210 w 211"/>
                                    <a:gd name="T1" fmla="*/ 48 h 470"/>
                                    <a:gd name="T2" fmla="*/ 205 w 211"/>
                                    <a:gd name="T3" fmla="*/ 64 h 470"/>
                                    <a:gd name="T4" fmla="*/ 202 w 211"/>
                                    <a:gd name="T5" fmla="*/ 78 h 470"/>
                                    <a:gd name="T6" fmla="*/ 193 w 211"/>
                                    <a:gd name="T7" fmla="*/ 90 h 470"/>
                                    <a:gd name="T8" fmla="*/ 182 w 211"/>
                                    <a:gd name="T9" fmla="*/ 102 h 470"/>
                                    <a:gd name="T10" fmla="*/ 171 w 211"/>
                                    <a:gd name="T11" fmla="*/ 113 h 470"/>
                                    <a:gd name="T12" fmla="*/ 157 w 211"/>
                                    <a:gd name="T13" fmla="*/ 124 h 470"/>
                                    <a:gd name="T14" fmla="*/ 145 w 211"/>
                                    <a:gd name="T15" fmla="*/ 132 h 470"/>
                                    <a:gd name="T16" fmla="*/ 130 w 211"/>
                                    <a:gd name="T17" fmla="*/ 142 h 470"/>
                                    <a:gd name="T18" fmla="*/ 110 w 211"/>
                                    <a:gd name="T19" fmla="*/ 157 h 470"/>
                                    <a:gd name="T20" fmla="*/ 96 w 211"/>
                                    <a:gd name="T21" fmla="*/ 171 h 470"/>
                                    <a:gd name="T22" fmla="*/ 88 w 211"/>
                                    <a:gd name="T23" fmla="*/ 183 h 470"/>
                                    <a:gd name="T24" fmla="*/ 78 w 211"/>
                                    <a:gd name="T25" fmla="*/ 198 h 470"/>
                                    <a:gd name="T26" fmla="*/ 68 w 211"/>
                                    <a:gd name="T27" fmla="*/ 217 h 470"/>
                                    <a:gd name="T28" fmla="*/ 63 w 211"/>
                                    <a:gd name="T29" fmla="*/ 238 h 470"/>
                                    <a:gd name="T30" fmla="*/ 57 w 211"/>
                                    <a:gd name="T31" fmla="*/ 258 h 470"/>
                                    <a:gd name="T32" fmla="*/ 53 w 211"/>
                                    <a:gd name="T33" fmla="*/ 279 h 470"/>
                                    <a:gd name="T34" fmla="*/ 52 w 211"/>
                                    <a:gd name="T35" fmla="*/ 303 h 470"/>
                                    <a:gd name="T36" fmla="*/ 53 w 211"/>
                                    <a:gd name="T37" fmla="*/ 328 h 470"/>
                                    <a:gd name="T38" fmla="*/ 55 w 211"/>
                                    <a:gd name="T39" fmla="*/ 352 h 470"/>
                                    <a:gd name="T40" fmla="*/ 61 w 211"/>
                                    <a:gd name="T41" fmla="*/ 375 h 470"/>
                                    <a:gd name="T42" fmla="*/ 68 w 211"/>
                                    <a:gd name="T43" fmla="*/ 397 h 470"/>
                                    <a:gd name="T44" fmla="*/ 80 w 211"/>
                                    <a:gd name="T45" fmla="*/ 415 h 470"/>
                                    <a:gd name="T46" fmla="*/ 95 w 211"/>
                                    <a:gd name="T47" fmla="*/ 434 h 470"/>
                                    <a:gd name="T48" fmla="*/ 110 w 211"/>
                                    <a:gd name="T49" fmla="*/ 450 h 470"/>
                                    <a:gd name="T50" fmla="*/ 130 w 211"/>
                                    <a:gd name="T51" fmla="*/ 469 h 470"/>
                                    <a:gd name="T52" fmla="*/ 104 w 211"/>
                                    <a:gd name="T53" fmla="*/ 464 h 470"/>
                                    <a:gd name="T54" fmla="*/ 89 w 211"/>
                                    <a:gd name="T55" fmla="*/ 453 h 470"/>
                                    <a:gd name="T56" fmla="*/ 75 w 211"/>
                                    <a:gd name="T57" fmla="*/ 442 h 470"/>
                                    <a:gd name="T58" fmla="*/ 61 w 211"/>
                                    <a:gd name="T59" fmla="*/ 429 h 470"/>
                                    <a:gd name="T60" fmla="*/ 49 w 211"/>
                                    <a:gd name="T61" fmla="*/ 416 h 470"/>
                                    <a:gd name="T62" fmla="*/ 37 w 211"/>
                                    <a:gd name="T63" fmla="*/ 404 h 470"/>
                                    <a:gd name="T64" fmla="*/ 28 w 211"/>
                                    <a:gd name="T65" fmla="*/ 389 h 470"/>
                                    <a:gd name="T66" fmla="*/ 17 w 211"/>
                                    <a:gd name="T67" fmla="*/ 371 h 470"/>
                                    <a:gd name="T68" fmla="*/ 7 w 211"/>
                                    <a:gd name="T69" fmla="*/ 352 h 470"/>
                                    <a:gd name="T70" fmla="*/ 0 w 211"/>
                                    <a:gd name="T71" fmla="*/ 328 h 470"/>
                                    <a:gd name="T72" fmla="*/ 93 w 211"/>
                                    <a:gd name="T73" fmla="*/ 44 h 470"/>
                                    <a:gd name="T74" fmla="*/ 135 w 211"/>
                                    <a:gd name="T75" fmla="*/ 0 h 470"/>
                                    <a:gd name="T76" fmla="*/ 187 w 211"/>
                                    <a:gd name="T77" fmla="*/ 7 h 470"/>
                                    <a:gd name="T78" fmla="*/ 205 w 211"/>
                                    <a:gd name="T79" fmla="*/ 25 h 470"/>
                                    <a:gd name="T80" fmla="*/ 210 w 211"/>
                                    <a:gd name="T81" fmla="*/ 48 h 470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211"/>
                                    <a:gd name="T124" fmla="*/ 0 h 470"/>
                                    <a:gd name="T125" fmla="*/ 211 w 211"/>
                                    <a:gd name="T126" fmla="*/ 470 h 470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211" h="470">
                                      <a:moveTo>
                                        <a:pt x="210" y="48"/>
                                      </a:moveTo>
                                      <a:lnTo>
                                        <a:pt x="205" y="64"/>
                                      </a:lnTo>
                                      <a:lnTo>
                                        <a:pt x="202" y="78"/>
                                      </a:lnTo>
                                      <a:lnTo>
                                        <a:pt x="193" y="90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71" y="113"/>
                                      </a:lnTo>
                                      <a:lnTo>
                                        <a:pt x="157" y="124"/>
                                      </a:lnTo>
                                      <a:lnTo>
                                        <a:pt x="145" y="132"/>
                                      </a:lnTo>
                                      <a:lnTo>
                                        <a:pt x="130" y="142"/>
                                      </a:lnTo>
                                      <a:lnTo>
                                        <a:pt x="110" y="157"/>
                                      </a:lnTo>
                                      <a:lnTo>
                                        <a:pt x="96" y="171"/>
                                      </a:lnTo>
                                      <a:lnTo>
                                        <a:pt x="88" y="183"/>
                                      </a:lnTo>
                                      <a:lnTo>
                                        <a:pt x="78" y="198"/>
                                      </a:lnTo>
                                      <a:lnTo>
                                        <a:pt x="68" y="217"/>
                                      </a:lnTo>
                                      <a:lnTo>
                                        <a:pt x="63" y="238"/>
                                      </a:lnTo>
                                      <a:lnTo>
                                        <a:pt x="57" y="258"/>
                                      </a:lnTo>
                                      <a:lnTo>
                                        <a:pt x="53" y="279"/>
                                      </a:lnTo>
                                      <a:lnTo>
                                        <a:pt x="52" y="303"/>
                                      </a:lnTo>
                                      <a:lnTo>
                                        <a:pt x="53" y="328"/>
                                      </a:lnTo>
                                      <a:lnTo>
                                        <a:pt x="55" y="352"/>
                                      </a:lnTo>
                                      <a:lnTo>
                                        <a:pt x="61" y="375"/>
                                      </a:lnTo>
                                      <a:lnTo>
                                        <a:pt x="68" y="397"/>
                                      </a:lnTo>
                                      <a:lnTo>
                                        <a:pt x="80" y="415"/>
                                      </a:lnTo>
                                      <a:lnTo>
                                        <a:pt x="95" y="434"/>
                                      </a:lnTo>
                                      <a:lnTo>
                                        <a:pt x="110" y="450"/>
                                      </a:lnTo>
                                      <a:lnTo>
                                        <a:pt x="130" y="469"/>
                                      </a:lnTo>
                                      <a:lnTo>
                                        <a:pt x="104" y="464"/>
                                      </a:lnTo>
                                      <a:lnTo>
                                        <a:pt x="89" y="453"/>
                                      </a:lnTo>
                                      <a:lnTo>
                                        <a:pt x="75" y="442"/>
                                      </a:lnTo>
                                      <a:lnTo>
                                        <a:pt x="61" y="429"/>
                                      </a:lnTo>
                                      <a:lnTo>
                                        <a:pt x="49" y="416"/>
                                      </a:lnTo>
                                      <a:lnTo>
                                        <a:pt x="37" y="404"/>
                                      </a:lnTo>
                                      <a:lnTo>
                                        <a:pt x="28" y="389"/>
                                      </a:lnTo>
                                      <a:lnTo>
                                        <a:pt x="17" y="371"/>
                                      </a:lnTo>
                                      <a:lnTo>
                                        <a:pt x="7" y="352"/>
                                      </a:lnTo>
                                      <a:lnTo>
                                        <a:pt x="0" y="328"/>
                                      </a:lnTo>
                                      <a:lnTo>
                                        <a:pt x="93" y="44"/>
                                      </a:lnTo>
                                      <a:lnTo>
                                        <a:pt x="135" y="0"/>
                                      </a:lnTo>
                                      <a:lnTo>
                                        <a:pt x="187" y="7"/>
                                      </a:lnTo>
                                      <a:lnTo>
                                        <a:pt x="205" y="25"/>
                                      </a:lnTo>
                                      <a:lnTo>
                                        <a:pt x="210" y="48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</p:grpSp>
                          <p:sp>
                            <p:nvSpPr>
                              <p:cNvPr id="71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870" y="2159"/>
                                <a:ext cx="565" cy="1353"/>
                              </a:xfrm>
                              <a:custGeom>
                                <a:avLst/>
                                <a:gdLst>
                                  <a:gd name="T0" fmla="*/ 279 w 565"/>
                                  <a:gd name="T1" fmla="*/ 0 h 1353"/>
                                  <a:gd name="T2" fmla="*/ 319 w 565"/>
                                  <a:gd name="T3" fmla="*/ 32 h 1353"/>
                                  <a:gd name="T4" fmla="*/ 355 w 565"/>
                                  <a:gd name="T5" fmla="*/ 64 h 1353"/>
                                  <a:gd name="T6" fmla="*/ 392 w 565"/>
                                  <a:gd name="T7" fmla="*/ 101 h 1353"/>
                                  <a:gd name="T8" fmla="*/ 425 w 565"/>
                                  <a:gd name="T9" fmla="*/ 142 h 1353"/>
                                  <a:gd name="T10" fmla="*/ 457 w 565"/>
                                  <a:gd name="T11" fmla="*/ 183 h 1353"/>
                                  <a:gd name="T12" fmla="*/ 483 w 565"/>
                                  <a:gd name="T13" fmla="*/ 218 h 1353"/>
                                  <a:gd name="T14" fmla="*/ 493 w 565"/>
                                  <a:gd name="T15" fmla="*/ 237 h 1353"/>
                                  <a:gd name="T16" fmla="*/ 534 w 565"/>
                                  <a:gd name="T17" fmla="*/ 509 h 1353"/>
                                  <a:gd name="T18" fmla="*/ 534 w 565"/>
                                  <a:gd name="T19" fmla="*/ 1167 h 1353"/>
                                  <a:gd name="T20" fmla="*/ 545 w 565"/>
                                  <a:gd name="T21" fmla="*/ 1244 h 1353"/>
                                  <a:gd name="T22" fmla="*/ 564 w 565"/>
                                  <a:gd name="T23" fmla="*/ 1284 h 1353"/>
                                  <a:gd name="T24" fmla="*/ 522 w 565"/>
                                  <a:gd name="T25" fmla="*/ 1331 h 1353"/>
                                  <a:gd name="T26" fmla="*/ 439 w 565"/>
                                  <a:gd name="T27" fmla="*/ 1352 h 1353"/>
                                  <a:gd name="T28" fmla="*/ 374 w 565"/>
                                  <a:gd name="T29" fmla="*/ 1337 h 1353"/>
                                  <a:gd name="T30" fmla="*/ 389 w 565"/>
                                  <a:gd name="T31" fmla="*/ 1183 h 1353"/>
                                  <a:gd name="T32" fmla="*/ 398 w 565"/>
                                  <a:gd name="T33" fmla="*/ 1070 h 1353"/>
                                  <a:gd name="T34" fmla="*/ 424 w 565"/>
                                  <a:gd name="T35" fmla="*/ 786 h 1353"/>
                                  <a:gd name="T36" fmla="*/ 429 w 565"/>
                                  <a:gd name="T37" fmla="*/ 639 h 1353"/>
                                  <a:gd name="T38" fmla="*/ 428 w 565"/>
                                  <a:gd name="T39" fmla="*/ 612 h 1353"/>
                                  <a:gd name="T40" fmla="*/ 426 w 565"/>
                                  <a:gd name="T41" fmla="*/ 589 h 1353"/>
                                  <a:gd name="T42" fmla="*/ 421 w 565"/>
                                  <a:gd name="T43" fmla="*/ 568 h 1353"/>
                                  <a:gd name="T44" fmla="*/ 415 w 565"/>
                                  <a:gd name="T45" fmla="*/ 552 h 1353"/>
                                  <a:gd name="T46" fmla="*/ 404 w 565"/>
                                  <a:gd name="T47" fmla="*/ 540 h 1353"/>
                                  <a:gd name="T48" fmla="*/ 390 w 565"/>
                                  <a:gd name="T49" fmla="*/ 534 h 1353"/>
                                  <a:gd name="T50" fmla="*/ 374 w 565"/>
                                  <a:gd name="T51" fmla="*/ 532 h 1353"/>
                                  <a:gd name="T52" fmla="*/ 356 w 565"/>
                                  <a:gd name="T53" fmla="*/ 533 h 1353"/>
                                  <a:gd name="T54" fmla="*/ 342 w 565"/>
                                  <a:gd name="T55" fmla="*/ 538 h 1353"/>
                                  <a:gd name="T56" fmla="*/ 331 w 565"/>
                                  <a:gd name="T57" fmla="*/ 552 h 1353"/>
                                  <a:gd name="T58" fmla="*/ 317 w 565"/>
                                  <a:gd name="T59" fmla="*/ 576 h 1353"/>
                                  <a:gd name="T60" fmla="*/ 245 w 565"/>
                                  <a:gd name="T61" fmla="*/ 783 h 1353"/>
                                  <a:gd name="T62" fmla="*/ 210 w 565"/>
                                  <a:gd name="T63" fmla="*/ 881 h 1353"/>
                                  <a:gd name="T64" fmla="*/ 176 w 565"/>
                                  <a:gd name="T65" fmla="*/ 1127 h 1353"/>
                                  <a:gd name="T66" fmla="*/ 175 w 565"/>
                                  <a:gd name="T67" fmla="*/ 1320 h 1353"/>
                                  <a:gd name="T68" fmla="*/ 0 w 565"/>
                                  <a:gd name="T69" fmla="*/ 1288 h 1353"/>
                                  <a:gd name="T70" fmla="*/ 24 w 565"/>
                                  <a:gd name="T71" fmla="*/ 1230 h 1353"/>
                                  <a:gd name="T72" fmla="*/ 37 w 565"/>
                                  <a:gd name="T73" fmla="*/ 1147 h 1353"/>
                                  <a:gd name="T74" fmla="*/ 88 w 565"/>
                                  <a:gd name="T75" fmla="*/ 956 h 1353"/>
                                  <a:gd name="T76" fmla="*/ 138 w 565"/>
                                  <a:gd name="T77" fmla="*/ 759 h 1353"/>
                                  <a:gd name="T78" fmla="*/ 186 w 565"/>
                                  <a:gd name="T79" fmla="*/ 580 h 1353"/>
                                  <a:gd name="T80" fmla="*/ 275 w 565"/>
                                  <a:gd name="T81" fmla="*/ 433 h 1353"/>
                                  <a:gd name="T82" fmla="*/ 267 w 565"/>
                                  <a:gd name="T83" fmla="*/ 219 h 1353"/>
                                  <a:gd name="T84" fmla="*/ 168 w 565"/>
                                  <a:gd name="T85" fmla="*/ 11 h 1353"/>
                                  <a:gd name="T86" fmla="*/ 279 w 565"/>
                                  <a:gd name="T87" fmla="*/ 0 h 1353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565"/>
                                  <a:gd name="T133" fmla="*/ 0 h 1353"/>
                                  <a:gd name="T134" fmla="*/ 565 w 565"/>
                                  <a:gd name="T135" fmla="*/ 1353 h 1353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565" h="1353">
                                    <a:moveTo>
                                      <a:pt x="279" y="0"/>
                                    </a:moveTo>
                                    <a:lnTo>
                                      <a:pt x="319" y="32"/>
                                    </a:lnTo>
                                    <a:lnTo>
                                      <a:pt x="355" y="64"/>
                                    </a:lnTo>
                                    <a:lnTo>
                                      <a:pt x="392" y="101"/>
                                    </a:lnTo>
                                    <a:lnTo>
                                      <a:pt x="425" y="142"/>
                                    </a:lnTo>
                                    <a:lnTo>
                                      <a:pt x="457" y="183"/>
                                    </a:lnTo>
                                    <a:lnTo>
                                      <a:pt x="483" y="218"/>
                                    </a:lnTo>
                                    <a:lnTo>
                                      <a:pt x="493" y="237"/>
                                    </a:lnTo>
                                    <a:lnTo>
                                      <a:pt x="534" y="509"/>
                                    </a:lnTo>
                                    <a:lnTo>
                                      <a:pt x="534" y="1167"/>
                                    </a:lnTo>
                                    <a:lnTo>
                                      <a:pt x="545" y="1244"/>
                                    </a:lnTo>
                                    <a:lnTo>
                                      <a:pt x="564" y="1284"/>
                                    </a:lnTo>
                                    <a:lnTo>
                                      <a:pt x="522" y="1331"/>
                                    </a:lnTo>
                                    <a:lnTo>
                                      <a:pt x="439" y="1352"/>
                                    </a:lnTo>
                                    <a:lnTo>
                                      <a:pt x="374" y="1337"/>
                                    </a:lnTo>
                                    <a:lnTo>
                                      <a:pt x="389" y="1183"/>
                                    </a:lnTo>
                                    <a:lnTo>
                                      <a:pt x="398" y="1070"/>
                                    </a:lnTo>
                                    <a:lnTo>
                                      <a:pt x="424" y="786"/>
                                    </a:lnTo>
                                    <a:lnTo>
                                      <a:pt x="429" y="639"/>
                                    </a:lnTo>
                                    <a:lnTo>
                                      <a:pt x="428" y="612"/>
                                    </a:lnTo>
                                    <a:lnTo>
                                      <a:pt x="426" y="589"/>
                                    </a:lnTo>
                                    <a:lnTo>
                                      <a:pt x="421" y="568"/>
                                    </a:lnTo>
                                    <a:lnTo>
                                      <a:pt x="415" y="552"/>
                                    </a:lnTo>
                                    <a:lnTo>
                                      <a:pt x="404" y="540"/>
                                    </a:lnTo>
                                    <a:lnTo>
                                      <a:pt x="390" y="534"/>
                                    </a:lnTo>
                                    <a:lnTo>
                                      <a:pt x="374" y="532"/>
                                    </a:lnTo>
                                    <a:lnTo>
                                      <a:pt x="356" y="533"/>
                                    </a:lnTo>
                                    <a:lnTo>
                                      <a:pt x="342" y="538"/>
                                    </a:lnTo>
                                    <a:lnTo>
                                      <a:pt x="331" y="552"/>
                                    </a:lnTo>
                                    <a:lnTo>
                                      <a:pt x="317" y="576"/>
                                    </a:lnTo>
                                    <a:lnTo>
                                      <a:pt x="245" y="783"/>
                                    </a:lnTo>
                                    <a:lnTo>
                                      <a:pt x="210" y="881"/>
                                    </a:lnTo>
                                    <a:lnTo>
                                      <a:pt x="176" y="1127"/>
                                    </a:lnTo>
                                    <a:lnTo>
                                      <a:pt x="175" y="1320"/>
                                    </a:lnTo>
                                    <a:lnTo>
                                      <a:pt x="0" y="1288"/>
                                    </a:lnTo>
                                    <a:lnTo>
                                      <a:pt x="24" y="1230"/>
                                    </a:lnTo>
                                    <a:lnTo>
                                      <a:pt x="37" y="1147"/>
                                    </a:lnTo>
                                    <a:lnTo>
                                      <a:pt x="88" y="956"/>
                                    </a:lnTo>
                                    <a:lnTo>
                                      <a:pt x="138" y="759"/>
                                    </a:lnTo>
                                    <a:lnTo>
                                      <a:pt x="186" y="580"/>
                                    </a:lnTo>
                                    <a:lnTo>
                                      <a:pt x="275" y="433"/>
                                    </a:lnTo>
                                    <a:lnTo>
                                      <a:pt x="267" y="219"/>
                                    </a:lnTo>
                                    <a:lnTo>
                                      <a:pt x="168" y="11"/>
                                    </a:lnTo>
                                    <a:lnTo>
                                      <a:pt x="27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 cap="rnd">
                                <a:noFill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029"/>
                              </a:p>
                            </p:txBody>
                          </p:sp>
                        </p:grpSp>
                        <p:sp>
                          <p:nvSpPr>
                            <p:cNvPr id="69" name="Freeform 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35" y="2159"/>
                              <a:ext cx="427" cy="921"/>
                            </a:xfrm>
                            <a:custGeom>
                              <a:avLst/>
                              <a:gdLst>
                                <a:gd name="T0" fmla="*/ 172 w 427"/>
                                <a:gd name="T1" fmla="*/ 0 h 921"/>
                                <a:gd name="T2" fmla="*/ 298 w 427"/>
                                <a:gd name="T3" fmla="*/ 0 h 921"/>
                                <a:gd name="T4" fmla="*/ 320 w 427"/>
                                <a:gd name="T5" fmla="*/ 27 h 921"/>
                                <a:gd name="T6" fmla="*/ 335 w 427"/>
                                <a:gd name="T7" fmla="*/ 47 h 921"/>
                                <a:gd name="T8" fmla="*/ 352 w 427"/>
                                <a:gd name="T9" fmla="*/ 77 h 921"/>
                                <a:gd name="T10" fmla="*/ 368 w 427"/>
                                <a:gd name="T11" fmla="*/ 109 h 921"/>
                                <a:gd name="T12" fmla="*/ 383 w 427"/>
                                <a:gd name="T13" fmla="*/ 141 h 921"/>
                                <a:gd name="T14" fmla="*/ 397 w 427"/>
                                <a:gd name="T15" fmla="*/ 173 h 921"/>
                                <a:gd name="T16" fmla="*/ 410 w 427"/>
                                <a:gd name="T17" fmla="*/ 202 h 921"/>
                                <a:gd name="T18" fmla="*/ 424 w 427"/>
                                <a:gd name="T19" fmla="*/ 234 h 921"/>
                                <a:gd name="T20" fmla="*/ 426 w 427"/>
                                <a:gd name="T21" fmla="*/ 262 h 921"/>
                                <a:gd name="T22" fmla="*/ 420 w 427"/>
                                <a:gd name="T23" fmla="*/ 428 h 921"/>
                                <a:gd name="T24" fmla="*/ 410 w 427"/>
                                <a:gd name="T25" fmla="*/ 459 h 921"/>
                                <a:gd name="T26" fmla="*/ 399 w 427"/>
                                <a:gd name="T27" fmla="*/ 487 h 921"/>
                                <a:gd name="T28" fmla="*/ 388 w 427"/>
                                <a:gd name="T29" fmla="*/ 511 h 921"/>
                                <a:gd name="T30" fmla="*/ 373 w 427"/>
                                <a:gd name="T31" fmla="*/ 533 h 921"/>
                                <a:gd name="T32" fmla="*/ 356 w 427"/>
                                <a:gd name="T33" fmla="*/ 556 h 921"/>
                                <a:gd name="T34" fmla="*/ 334 w 427"/>
                                <a:gd name="T35" fmla="*/ 574 h 921"/>
                                <a:gd name="T36" fmla="*/ 313 w 427"/>
                                <a:gd name="T37" fmla="*/ 589 h 921"/>
                                <a:gd name="T38" fmla="*/ 286 w 427"/>
                                <a:gd name="T39" fmla="*/ 604 h 921"/>
                                <a:gd name="T40" fmla="*/ 260 w 427"/>
                                <a:gd name="T41" fmla="*/ 616 h 921"/>
                                <a:gd name="T42" fmla="*/ 233 w 427"/>
                                <a:gd name="T43" fmla="*/ 628 h 921"/>
                                <a:gd name="T44" fmla="*/ 208 w 427"/>
                                <a:gd name="T45" fmla="*/ 639 h 921"/>
                                <a:gd name="T46" fmla="*/ 185 w 427"/>
                                <a:gd name="T47" fmla="*/ 647 h 921"/>
                                <a:gd name="T48" fmla="*/ 158 w 427"/>
                                <a:gd name="T49" fmla="*/ 659 h 921"/>
                                <a:gd name="T50" fmla="*/ 137 w 427"/>
                                <a:gd name="T51" fmla="*/ 670 h 921"/>
                                <a:gd name="T52" fmla="*/ 115 w 427"/>
                                <a:gd name="T53" fmla="*/ 683 h 921"/>
                                <a:gd name="T54" fmla="*/ 93 w 427"/>
                                <a:gd name="T55" fmla="*/ 701 h 921"/>
                                <a:gd name="T56" fmla="*/ 75 w 427"/>
                                <a:gd name="T57" fmla="*/ 719 h 921"/>
                                <a:gd name="T58" fmla="*/ 60 w 427"/>
                                <a:gd name="T59" fmla="*/ 741 h 921"/>
                                <a:gd name="T60" fmla="*/ 49 w 427"/>
                                <a:gd name="T61" fmla="*/ 764 h 921"/>
                                <a:gd name="T62" fmla="*/ 38 w 427"/>
                                <a:gd name="T63" fmla="*/ 790 h 921"/>
                                <a:gd name="T64" fmla="*/ 28 w 427"/>
                                <a:gd name="T65" fmla="*/ 819 h 921"/>
                                <a:gd name="T66" fmla="*/ 20 w 427"/>
                                <a:gd name="T67" fmla="*/ 846 h 921"/>
                                <a:gd name="T68" fmla="*/ 14 w 427"/>
                                <a:gd name="T69" fmla="*/ 877 h 921"/>
                                <a:gd name="T70" fmla="*/ 9 w 427"/>
                                <a:gd name="T71" fmla="*/ 911 h 921"/>
                                <a:gd name="T72" fmla="*/ 6 w 427"/>
                                <a:gd name="T73" fmla="*/ 920 h 921"/>
                                <a:gd name="T74" fmla="*/ 0 w 427"/>
                                <a:gd name="T75" fmla="*/ 850 h 921"/>
                                <a:gd name="T76" fmla="*/ 3 w 427"/>
                                <a:gd name="T77" fmla="*/ 800 h 921"/>
                                <a:gd name="T78" fmla="*/ 6 w 427"/>
                                <a:gd name="T79" fmla="*/ 762 h 921"/>
                                <a:gd name="T80" fmla="*/ 13 w 427"/>
                                <a:gd name="T81" fmla="*/ 735 h 921"/>
                                <a:gd name="T82" fmla="*/ 19 w 427"/>
                                <a:gd name="T83" fmla="*/ 706 h 921"/>
                                <a:gd name="T84" fmla="*/ 30 w 427"/>
                                <a:gd name="T85" fmla="*/ 683 h 921"/>
                                <a:gd name="T86" fmla="*/ 41 w 427"/>
                                <a:gd name="T87" fmla="*/ 663 h 921"/>
                                <a:gd name="T88" fmla="*/ 55 w 427"/>
                                <a:gd name="T89" fmla="*/ 642 h 921"/>
                                <a:gd name="T90" fmla="*/ 72 w 427"/>
                                <a:gd name="T91" fmla="*/ 620 h 921"/>
                                <a:gd name="T92" fmla="*/ 88 w 427"/>
                                <a:gd name="T93" fmla="*/ 604 h 921"/>
                                <a:gd name="T94" fmla="*/ 108 w 427"/>
                                <a:gd name="T95" fmla="*/ 582 h 921"/>
                                <a:gd name="T96" fmla="*/ 130 w 427"/>
                                <a:gd name="T97" fmla="*/ 560 h 921"/>
                                <a:gd name="T98" fmla="*/ 156 w 427"/>
                                <a:gd name="T99" fmla="*/ 534 h 921"/>
                                <a:gd name="T100" fmla="*/ 176 w 427"/>
                                <a:gd name="T101" fmla="*/ 512 h 921"/>
                                <a:gd name="T102" fmla="*/ 196 w 427"/>
                                <a:gd name="T103" fmla="*/ 488 h 921"/>
                                <a:gd name="T104" fmla="*/ 212 w 427"/>
                                <a:gd name="T105" fmla="*/ 464 h 921"/>
                                <a:gd name="T106" fmla="*/ 226 w 427"/>
                                <a:gd name="T107" fmla="*/ 440 h 921"/>
                                <a:gd name="T108" fmla="*/ 239 w 427"/>
                                <a:gd name="T109" fmla="*/ 416 h 921"/>
                                <a:gd name="T110" fmla="*/ 250 w 427"/>
                                <a:gd name="T111" fmla="*/ 390 h 921"/>
                                <a:gd name="T112" fmla="*/ 260 w 427"/>
                                <a:gd name="T113" fmla="*/ 360 h 921"/>
                                <a:gd name="T114" fmla="*/ 267 w 427"/>
                                <a:gd name="T115" fmla="*/ 339 h 921"/>
                                <a:gd name="T116" fmla="*/ 172 w 427"/>
                                <a:gd name="T117" fmla="*/ 0 h 921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427"/>
                                <a:gd name="T178" fmla="*/ 0 h 921"/>
                                <a:gd name="T179" fmla="*/ 427 w 427"/>
                                <a:gd name="T180" fmla="*/ 921 h 921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427" h="921">
                                  <a:moveTo>
                                    <a:pt x="172" y="0"/>
                                  </a:moveTo>
                                  <a:lnTo>
                                    <a:pt x="298" y="0"/>
                                  </a:lnTo>
                                  <a:lnTo>
                                    <a:pt x="320" y="27"/>
                                  </a:lnTo>
                                  <a:lnTo>
                                    <a:pt x="335" y="47"/>
                                  </a:lnTo>
                                  <a:lnTo>
                                    <a:pt x="352" y="77"/>
                                  </a:lnTo>
                                  <a:lnTo>
                                    <a:pt x="368" y="109"/>
                                  </a:lnTo>
                                  <a:lnTo>
                                    <a:pt x="383" y="141"/>
                                  </a:lnTo>
                                  <a:lnTo>
                                    <a:pt x="397" y="173"/>
                                  </a:lnTo>
                                  <a:lnTo>
                                    <a:pt x="410" y="202"/>
                                  </a:lnTo>
                                  <a:lnTo>
                                    <a:pt x="424" y="234"/>
                                  </a:lnTo>
                                  <a:lnTo>
                                    <a:pt x="426" y="262"/>
                                  </a:lnTo>
                                  <a:lnTo>
                                    <a:pt x="420" y="428"/>
                                  </a:lnTo>
                                  <a:lnTo>
                                    <a:pt x="410" y="459"/>
                                  </a:lnTo>
                                  <a:lnTo>
                                    <a:pt x="399" y="487"/>
                                  </a:lnTo>
                                  <a:lnTo>
                                    <a:pt x="388" y="511"/>
                                  </a:lnTo>
                                  <a:lnTo>
                                    <a:pt x="373" y="533"/>
                                  </a:lnTo>
                                  <a:lnTo>
                                    <a:pt x="356" y="556"/>
                                  </a:lnTo>
                                  <a:lnTo>
                                    <a:pt x="334" y="574"/>
                                  </a:lnTo>
                                  <a:lnTo>
                                    <a:pt x="313" y="589"/>
                                  </a:lnTo>
                                  <a:lnTo>
                                    <a:pt x="286" y="604"/>
                                  </a:lnTo>
                                  <a:lnTo>
                                    <a:pt x="260" y="616"/>
                                  </a:lnTo>
                                  <a:lnTo>
                                    <a:pt x="233" y="628"/>
                                  </a:lnTo>
                                  <a:lnTo>
                                    <a:pt x="208" y="639"/>
                                  </a:lnTo>
                                  <a:lnTo>
                                    <a:pt x="185" y="647"/>
                                  </a:lnTo>
                                  <a:lnTo>
                                    <a:pt x="158" y="659"/>
                                  </a:lnTo>
                                  <a:lnTo>
                                    <a:pt x="137" y="670"/>
                                  </a:lnTo>
                                  <a:lnTo>
                                    <a:pt x="115" y="683"/>
                                  </a:lnTo>
                                  <a:lnTo>
                                    <a:pt x="93" y="701"/>
                                  </a:lnTo>
                                  <a:lnTo>
                                    <a:pt x="75" y="719"/>
                                  </a:lnTo>
                                  <a:lnTo>
                                    <a:pt x="60" y="741"/>
                                  </a:lnTo>
                                  <a:lnTo>
                                    <a:pt x="49" y="764"/>
                                  </a:lnTo>
                                  <a:lnTo>
                                    <a:pt x="38" y="790"/>
                                  </a:lnTo>
                                  <a:lnTo>
                                    <a:pt x="28" y="819"/>
                                  </a:lnTo>
                                  <a:lnTo>
                                    <a:pt x="20" y="846"/>
                                  </a:lnTo>
                                  <a:lnTo>
                                    <a:pt x="14" y="877"/>
                                  </a:lnTo>
                                  <a:lnTo>
                                    <a:pt x="9" y="911"/>
                                  </a:lnTo>
                                  <a:lnTo>
                                    <a:pt x="6" y="920"/>
                                  </a:lnTo>
                                  <a:lnTo>
                                    <a:pt x="0" y="850"/>
                                  </a:lnTo>
                                  <a:lnTo>
                                    <a:pt x="3" y="800"/>
                                  </a:lnTo>
                                  <a:lnTo>
                                    <a:pt x="6" y="762"/>
                                  </a:lnTo>
                                  <a:lnTo>
                                    <a:pt x="13" y="735"/>
                                  </a:lnTo>
                                  <a:lnTo>
                                    <a:pt x="19" y="706"/>
                                  </a:lnTo>
                                  <a:lnTo>
                                    <a:pt x="30" y="683"/>
                                  </a:lnTo>
                                  <a:lnTo>
                                    <a:pt x="41" y="663"/>
                                  </a:lnTo>
                                  <a:lnTo>
                                    <a:pt x="55" y="642"/>
                                  </a:lnTo>
                                  <a:lnTo>
                                    <a:pt x="72" y="620"/>
                                  </a:lnTo>
                                  <a:lnTo>
                                    <a:pt x="88" y="604"/>
                                  </a:lnTo>
                                  <a:lnTo>
                                    <a:pt x="108" y="582"/>
                                  </a:lnTo>
                                  <a:lnTo>
                                    <a:pt x="130" y="560"/>
                                  </a:lnTo>
                                  <a:lnTo>
                                    <a:pt x="156" y="534"/>
                                  </a:lnTo>
                                  <a:lnTo>
                                    <a:pt x="176" y="512"/>
                                  </a:lnTo>
                                  <a:lnTo>
                                    <a:pt x="196" y="488"/>
                                  </a:lnTo>
                                  <a:lnTo>
                                    <a:pt x="212" y="464"/>
                                  </a:lnTo>
                                  <a:lnTo>
                                    <a:pt x="226" y="440"/>
                                  </a:lnTo>
                                  <a:lnTo>
                                    <a:pt x="239" y="416"/>
                                  </a:lnTo>
                                  <a:lnTo>
                                    <a:pt x="250" y="390"/>
                                  </a:lnTo>
                                  <a:lnTo>
                                    <a:pt x="260" y="360"/>
                                  </a:lnTo>
                                  <a:lnTo>
                                    <a:pt x="267" y="339"/>
                                  </a:lnTo>
                                  <a:lnTo>
                                    <a:pt x="172" y="0"/>
                                  </a:lnTo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65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5" y="2176"/>
                            <a:ext cx="499" cy="435"/>
                            <a:chOff x="815" y="2176"/>
                            <a:chExt cx="499" cy="435"/>
                          </a:xfrm>
                        </p:grpSpPr>
                        <p:sp>
                          <p:nvSpPr>
                            <p:cNvPr id="66" name="Freeform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15" y="2176"/>
                              <a:ext cx="428" cy="429"/>
                            </a:xfrm>
                            <a:custGeom>
                              <a:avLst/>
                              <a:gdLst>
                                <a:gd name="T0" fmla="*/ 125 w 428"/>
                                <a:gd name="T1" fmla="*/ 12 h 429"/>
                                <a:gd name="T2" fmla="*/ 106 w 428"/>
                                <a:gd name="T3" fmla="*/ 5 h 429"/>
                                <a:gd name="T4" fmla="*/ 80 w 428"/>
                                <a:gd name="T5" fmla="*/ 0 h 429"/>
                                <a:gd name="T6" fmla="*/ 58 w 428"/>
                                <a:gd name="T7" fmla="*/ 4 h 429"/>
                                <a:gd name="T8" fmla="*/ 35 w 428"/>
                                <a:gd name="T9" fmla="*/ 11 h 429"/>
                                <a:gd name="T10" fmla="*/ 17 w 428"/>
                                <a:gd name="T11" fmla="*/ 24 h 429"/>
                                <a:gd name="T12" fmla="*/ 8 w 428"/>
                                <a:gd name="T13" fmla="*/ 40 h 429"/>
                                <a:gd name="T14" fmla="*/ 2 w 428"/>
                                <a:gd name="T15" fmla="*/ 62 h 429"/>
                                <a:gd name="T16" fmla="*/ 0 w 428"/>
                                <a:gd name="T17" fmla="*/ 82 h 429"/>
                                <a:gd name="T18" fmla="*/ 1 w 428"/>
                                <a:gd name="T19" fmla="*/ 104 h 429"/>
                                <a:gd name="T20" fmla="*/ 3 w 428"/>
                                <a:gd name="T21" fmla="*/ 128 h 429"/>
                                <a:gd name="T22" fmla="*/ 8 w 428"/>
                                <a:gd name="T23" fmla="*/ 158 h 429"/>
                                <a:gd name="T24" fmla="*/ 13 w 428"/>
                                <a:gd name="T25" fmla="*/ 171 h 429"/>
                                <a:gd name="T26" fmla="*/ 35 w 428"/>
                                <a:gd name="T27" fmla="*/ 185 h 429"/>
                                <a:gd name="T28" fmla="*/ 53 w 428"/>
                                <a:gd name="T29" fmla="*/ 197 h 429"/>
                                <a:gd name="T30" fmla="*/ 71 w 428"/>
                                <a:gd name="T31" fmla="*/ 209 h 429"/>
                                <a:gd name="T32" fmla="*/ 89 w 428"/>
                                <a:gd name="T33" fmla="*/ 225 h 429"/>
                                <a:gd name="T34" fmla="*/ 107 w 428"/>
                                <a:gd name="T35" fmla="*/ 242 h 429"/>
                                <a:gd name="T36" fmla="*/ 123 w 428"/>
                                <a:gd name="T37" fmla="*/ 257 h 429"/>
                                <a:gd name="T38" fmla="*/ 140 w 428"/>
                                <a:gd name="T39" fmla="*/ 272 h 429"/>
                                <a:gd name="T40" fmla="*/ 158 w 428"/>
                                <a:gd name="T41" fmla="*/ 295 h 429"/>
                                <a:gd name="T42" fmla="*/ 176 w 428"/>
                                <a:gd name="T43" fmla="*/ 320 h 429"/>
                                <a:gd name="T44" fmla="*/ 193 w 428"/>
                                <a:gd name="T45" fmla="*/ 343 h 429"/>
                                <a:gd name="T46" fmla="*/ 198 w 428"/>
                                <a:gd name="T47" fmla="*/ 350 h 429"/>
                                <a:gd name="T48" fmla="*/ 226 w 428"/>
                                <a:gd name="T49" fmla="*/ 360 h 429"/>
                                <a:gd name="T50" fmla="*/ 265 w 428"/>
                                <a:gd name="T51" fmla="*/ 374 h 429"/>
                                <a:gd name="T52" fmla="*/ 299 w 428"/>
                                <a:gd name="T53" fmla="*/ 391 h 429"/>
                                <a:gd name="T54" fmla="*/ 333 w 428"/>
                                <a:gd name="T55" fmla="*/ 408 h 429"/>
                                <a:gd name="T56" fmla="*/ 361 w 428"/>
                                <a:gd name="T57" fmla="*/ 417 h 429"/>
                                <a:gd name="T58" fmla="*/ 396 w 428"/>
                                <a:gd name="T59" fmla="*/ 428 h 429"/>
                                <a:gd name="T60" fmla="*/ 427 w 428"/>
                                <a:gd name="T61" fmla="*/ 428 h 429"/>
                                <a:gd name="T62" fmla="*/ 410 w 428"/>
                                <a:gd name="T63" fmla="*/ 235 h 429"/>
                                <a:gd name="T64" fmla="*/ 370 w 428"/>
                                <a:gd name="T65" fmla="*/ 238 h 429"/>
                                <a:gd name="T66" fmla="*/ 338 w 428"/>
                                <a:gd name="T67" fmla="*/ 233 h 429"/>
                                <a:gd name="T68" fmla="*/ 311 w 428"/>
                                <a:gd name="T69" fmla="*/ 226 h 429"/>
                                <a:gd name="T70" fmla="*/ 285 w 428"/>
                                <a:gd name="T71" fmla="*/ 219 h 429"/>
                                <a:gd name="T72" fmla="*/ 266 w 428"/>
                                <a:gd name="T73" fmla="*/ 202 h 429"/>
                                <a:gd name="T74" fmla="*/ 247 w 428"/>
                                <a:gd name="T75" fmla="*/ 187 h 429"/>
                                <a:gd name="T76" fmla="*/ 225 w 428"/>
                                <a:gd name="T77" fmla="*/ 170 h 429"/>
                                <a:gd name="T78" fmla="*/ 204 w 428"/>
                                <a:gd name="T79" fmla="*/ 156 h 429"/>
                                <a:gd name="T80" fmla="*/ 194 w 428"/>
                                <a:gd name="T81" fmla="*/ 148 h 429"/>
                                <a:gd name="T82" fmla="*/ 180 w 428"/>
                                <a:gd name="T83" fmla="*/ 117 h 429"/>
                                <a:gd name="T84" fmla="*/ 161 w 428"/>
                                <a:gd name="T85" fmla="*/ 84 h 429"/>
                                <a:gd name="T86" fmla="*/ 146 w 428"/>
                                <a:gd name="T87" fmla="*/ 51 h 429"/>
                                <a:gd name="T88" fmla="*/ 125 w 428"/>
                                <a:gd name="T89" fmla="*/ 12 h 42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428"/>
                                <a:gd name="T136" fmla="*/ 0 h 429"/>
                                <a:gd name="T137" fmla="*/ 428 w 428"/>
                                <a:gd name="T138" fmla="*/ 429 h 42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428" h="429">
                                  <a:moveTo>
                                    <a:pt x="125" y="12"/>
                                  </a:moveTo>
                                  <a:lnTo>
                                    <a:pt x="106" y="5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35" y="11"/>
                                  </a:lnTo>
                                  <a:lnTo>
                                    <a:pt x="17" y="24"/>
                                  </a:lnTo>
                                  <a:lnTo>
                                    <a:pt x="8" y="40"/>
                                  </a:lnTo>
                                  <a:lnTo>
                                    <a:pt x="2" y="62"/>
                                  </a:lnTo>
                                  <a:lnTo>
                                    <a:pt x="0" y="82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3" y="128"/>
                                  </a:lnTo>
                                  <a:lnTo>
                                    <a:pt x="8" y="158"/>
                                  </a:lnTo>
                                  <a:lnTo>
                                    <a:pt x="13" y="171"/>
                                  </a:lnTo>
                                  <a:lnTo>
                                    <a:pt x="35" y="185"/>
                                  </a:lnTo>
                                  <a:lnTo>
                                    <a:pt x="53" y="197"/>
                                  </a:lnTo>
                                  <a:lnTo>
                                    <a:pt x="71" y="209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42"/>
                                  </a:lnTo>
                                  <a:lnTo>
                                    <a:pt x="123" y="257"/>
                                  </a:lnTo>
                                  <a:lnTo>
                                    <a:pt x="140" y="272"/>
                                  </a:lnTo>
                                  <a:lnTo>
                                    <a:pt x="158" y="295"/>
                                  </a:lnTo>
                                  <a:lnTo>
                                    <a:pt x="176" y="320"/>
                                  </a:lnTo>
                                  <a:lnTo>
                                    <a:pt x="193" y="343"/>
                                  </a:lnTo>
                                  <a:lnTo>
                                    <a:pt x="198" y="350"/>
                                  </a:lnTo>
                                  <a:lnTo>
                                    <a:pt x="226" y="360"/>
                                  </a:lnTo>
                                  <a:lnTo>
                                    <a:pt x="265" y="374"/>
                                  </a:lnTo>
                                  <a:lnTo>
                                    <a:pt x="299" y="391"/>
                                  </a:lnTo>
                                  <a:lnTo>
                                    <a:pt x="333" y="408"/>
                                  </a:lnTo>
                                  <a:lnTo>
                                    <a:pt x="361" y="417"/>
                                  </a:lnTo>
                                  <a:lnTo>
                                    <a:pt x="396" y="428"/>
                                  </a:lnTo>
                                  <a:lnTo>
                                    <a:pt x="427" y="428"/>
                                  </a:lnTo>
                                  <a:lnTo>
                                    <a:pt x="410" y="235"/>
                                  </a:lnTo>
                                  <a:lnTo>
                                    <a:pt x="370" y="238"/>
                                  </a:lnTo>
                                  <a:lnTo>
                                    <a:pt x="338" y="233"/>
                                  </a:lnTo>
                                  <a:lnTo>
                                    <a:pt x="311" y="226"/>
                                  </a:lnTo>
                                  <a:lnTo>
                                    <a:pt x="285" y="219"/>
                                  </a:lnTo>
                                  <a:lnTo>
                                    <a:pt x="266" y="202"/>
                                  </a:lnTo>
                                  <a:lnTo>
                                    <a:pt x="247" y="187"/>
                                  </a:lnTo>
                                  <a:lnTo>
                                    <a:pt x="225" y="170"/>
                                  </a:lnTo>
                                  <a:lnTo>
                                    <a:pt x="204" y="156"/>
                                  </a:lnTo>
                                  <a:lnTo>
                                    <a:pt x="194" y="148"/>
                                  </a:lnTo>
                                  <a:lnTo>
                                    <a:pt x="180" y="117"/>
                                  </a:lnTo>
                                  <a:lnTo>
                                    <a:pt x="161" y="84"/>
                                  </a:lnTo>
                                  <a:lnTo>
                                    <a:pt x="146" y="51"/>
                                  </a:lnTo>
                                  <a:lnTo>
                                    <a:pt x="125" y="12"/>
                                  </a:lnTo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67" name="Oval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70" y="2409"/>
                              <a:ext cx="144" cy="202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7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3" y="2039"/>
                        <a:ext cx="251" cy="206"/>
                        <a:chOff x="943" y="2039"/>
                        <a:chExt cx="251" cy="206"/>
                      </a:xfrm>
                    </p:grpSpPr>
                    <p:sp>
                      <p:nvSpPr>
                        <p:cNvPr id="58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3" y="2039"/>
                          <a:ext cx="251" cy="206"/>
                        </a:xfrm>
                        <a:custGeom>
                          <a:avLst/>
                          <a:gdLst>
                            <a:gd name="T0" fmla="*/ 138 w 251"/>
                            <a:gd name="T1" fmla="*/ 57 h 206"/>
                            <a:gd name="T2" fmla="*/ 162 w 251"/>
                            <a:gd name="T3" fmla="*/ 3 h 206"/>
                            <a:gd name="T4" fmla="*/ 180 w 251"/>
                            <a:gd name="T5" fmla="*/ 0 h 206"/>
                            <a:gd name="T6" fmla="*/ 197 w 251"/>
                            <a:gd name="T7" fmla="*/ 4 h 206"/>
                            <a:gd name="T8" fmla="*/ 213 w 251"/>
                            <a:gd name="T9" fmla="*/ 11 h 206"/>
                            <a:gd name="T10" fmla="*/ 227 w 251"/>
                            <a:gd name="T11" fmla="*/ 21 h 206"/>
                            <a:gd name="T12" fmla="*/ 237 w 251"/>
                            <a:gd name="T13" fmla="*/ 36 h 206"/>
                            <a:gd name="T14" fmla="*/ 247 w 251"/>
                            <a:gd name="T15" fmla="*/ 53 h 206"/>
                            <a:gd name="T16" fmla="*/ 250 w 251"/>
                            <a:gd name="T17" fmla="*/ 76 h 206"/>
                            <a:gd name="T18" fmla="*/ 249 w 251"/>
                            <a:gd name="T19" fmla="*/ 101 h 206"/>
                            <a:gd name="T20" fmla="*/ 242 w 251"/>
                            <a:gd name="T21" fmla="*/ 122 h 206"/>
                            <a:gd name="T22" fmla="*/ 233 w 251"/>
                            <a:gd name="T23" fmla="*/ 141 h 206"/>
                            <a:gd name="T24" fmla="*/ 223 w 251"/>
                            <a:gd name="T25" fmla="*/ 154 h 206"/>
                            <a:gd name="T26" fmla="*/ 215 w 251"/>
                            <a:gd name="T27" fmla="*/ 166 h 206"/>
                            <a:gd name="T28" fmla="*/ 134 w 251"/>
                            <a:gd name="T29" fmla="*/ 128 h 206"/>
                            <a:gd name="T30" fmla="*/ 112 w 251"/>
                            <a:gd name="T31" fmla="*/ 137 h 206"/>
                            <a:gd name="T32" fmla="*/ 55 w 251"/>
                            <a:gd name="T33" fmla="*/ 205 h 206"/>
                            <a:gd name="T34" fmla="*/ 41 w 251"/>
                            <a:gd name="T35" fmla="*/ 196 h 206"/>
                            <a:gd name="T36" fmla="*/ 31 w 251"/>
                            <a:gd name="T37" fmla="*/ 188 h 206"/>
                            <a:gd name="T38" fmla="*/ 23 w 251"/>
                            <a:gd name="T39" fmla="*/ 176 h 206"/>
                            <a:gd name="T40" fmla="*/ 14 w 251"/>
                            <a:gd name="T41" fmla="*/ 160 h 206"/>
                            <a:gd name="T42" fmla="*/ 5 w 251"/>
                            <a:gd name="T43" fmla="*/ 141 h 206"/>
                            <a:gd name="T44" fmla="*/ 0 w 251"/>
                            <a:gd name="T45" fmla="*/ 118 h 206"/>
                            <a:gd name="T46" fmla="*/ 0 w 251"/>
                            <a:gd name="T47" fmla="*/ 95 h 206"/>
                            <a:gd name="T48" fmla="*/ 3 w 251"/>
                            <a:gd name="T49" fmla="*/ 75 h 206"/>
                            <a:gd name="T50" fmla="*/ 8 w 251"/>
                            <a:gd name="T51" fmla="*/ 53 h 206"/>
                            <a:gd name="T52" fmla="*/ 14 w 251"/>
                            <a:gd name="T53" fmla="*/ 40 h 206"/>
                            <a:gd name="T54" fmla="*/ 21 w 251"/>
                            <a:gd name="T55" fmla="*/ 24 h 206"/>
                            <a:gd name="T56" fmla="*/ 98 w 251"/>
                            <a:gd name="T57" fmla="*/ 60 h 206"/>
                            <a:gd name="T58" fmla="*/ 138 w 251"/>
                            <a:gd name="T59" fmla="*/ 57 h 20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251"/>
                            <a:gd name="T91" fmla="*/ 0 h 206"/>
                            <a:gd name="T92" fmla="*/ 251 w 251"/>
                            <a:gd name="T93" fmla="*/ 206 h 20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251" h="206">
                              <a:moveTo>
                                <a:pt x="138" y="57"/>
                              </a:moveTo>
                              <a:lnTo>
                                <a:pt x="162" y="3"/>
                              </a:lnTo>
                              <a:lnTo>
                                <a:pt x="180" y="0"/>
                              </a:lnTo>
                              <a:lnTo>
                                <a:pt x="197" y="4"/>
                              </a:lnTo>
                              <a:lnTo>
                                <a:pt x="213" y="11"/>
                              </a:lnTo>
                              <a:lnTo>
                                <a:pt x="227" y="21"/>
                              </a:lnTo>
                              <a:lnTo>
                                <a:pt x="237" y="36"/>
                              </a:lnTo>
                              <a:lnTo>
                                <a:pt x="247" y="53"/>
                              </a:lnTo>
                              <a:lnTo>
                                <a:pt x="250" y="76"/>
                              </a:lnTo>
                              <a:lnTo>
                                <a:pt x="249" y="101"/>
                              </a:lnTo>
                              <a:lnTo>
                                <a:pt x="242" y="122"/>
                              </a:lnTo>
                              <a:lnTo>
                                <a:pt x="233" y="141"/>
                              </a:lnTo>
                              <a:lnTo>
                                <a:pt x="223" y="154"/>
                              </a:lnTo>
                              <a:lnTo>
                                <a:pt x="215" y="166"/>
                              </a:lnTo>
                              <a:lnTo>
                                <a:pt x="134" y="128"/>
                              </a:lnTo>
                              <a:lnTo>
                                <a:pt x="112" y="137"/>
                              </a:lnTo>
                              <a:lnTo>
                                <a:pt x="55" y="205"/>
                              </a:lnTo>
                              <a:lnTo>
                                <a:pt x="41" y="196"/>
                              </a:lnTo>
                              <a:lnTo>
                                <a:pt x="31" y="188"/>
                              </a:lnTo>
                              <a:lnTo>
                                <a:pt x="23" y="176"/>
                              </a:lnTo>
                              <a:lnTo>
                                <a:pt x="14" y="160"/>
                              </a:lnTo>
                              <a:lnTo>
                                <a:pt x="5" y="141"/>
                              </a:lnTo>
                              <a:lnTo>
                                <a:pt x="0" y="118"/>
                              </a:lnTo>
                              <a:lnTo>
                                <a:pt x="0" y="95"/>
                              </a:lnTo>
                              <a:lnTo>
                                <a:pt x="3" y="75"/>
                              </a:lnTo>
                              <a:lnTo>
                                <a:pt x="8" y="53"/>
                              </a:lnTo>
                              <a:lnTo>
                                <a:pt x="14" y="40"/>
                              </a:lnTo>
                              <a:lnTo>
                                <a:pt x="21" y="24"/>
                              </a:lnTo>
                              <a:lnTo>
                                <a:pt x="98" y="60"/>
                              </a:lnTo>
                              <a:lnTo>
                                <a:pt x="138" y="57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9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4" y="2086"/>
                          <a:ext cx="100" cy="9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60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9" y="2087"/>
                          <a:ext cx="100" cy="1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61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" y="2086"/>
                          <a:ext cx="101" cy="9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grpSp>
                <p:nvGrpSpPr>
                  <p:cNvPr id="28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217" y="2316"/>
                    <a:ext cx="460" cy="396"/>
                    <a:chOff x="1217" y="2316"/>
                    <a:chExt cx="460" cy="396"/>
                  </a:xfrm>
                </p:grpSpPr>
                <p:grpSp>
                  <p:nvGrpSpPr>
                    <p:cNvPr id="29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7" y="2448"/>
                      <a:ext cx="120" cy="136"/>
                      <a:chOff x="1217" y="2448"/>
                      <a:chExt cx="120" cy="136"/>
                    </a:xfrm>
                  </p:grpSpPr>
                  <p:sp>
                    <p:nvSpPr>
                      <p:cNvPr id="52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7" y="2455"/>
                        <a:ext cx="107" cy="12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53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2" y="2448"/>
                        <a:ext cx="105" cy="1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30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5" y="2316"/>
                      <a:ext cx="382" cy="396"/>
                      <a:chOff x="1295" y="2316"/>
                      <a:chExt cx="382" cy="396"/>
                    </a:xfrm>
                  </p:grpSpPr>
                  <p:grpSp>
                    <p:nvGrpSpPr>
                      <p:cNvPr id="31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8" y="2325"/>
                        <a:ext cx="379" cy="387"/>
                        <a:chOff x="1298" y="2325"/>
                        <a:chExt cx="379" cy="387"/>
                      </a:xfrm>
                    </p:grpSpPr>
                    <p:grpSp>
                      <p:nvGrpSpPr>
                        <p:cNvPr id="44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8" y="2325"/>
                          <a:ext cx="379" cy="387"/>
                          <a:chOff x="1298" y="2325"/>
                          <a:chExt cx="379" cy="387"/>
                        </a:xfrm>
                      </p:grpSpPr>
                      <p:sp>
                        <p:nvSpPr>
                          <p:cNvPr id="46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2390"/>
                            <a:ext cx="248" cy="26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7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2" y="2510"/>
                            <a:ext cx="62" cy="74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8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3" y="2596"/>
                            <a:ext cx="60" cy="7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9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60" y="2647"/>
                            <a:ext cx="54" cy="6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50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0" y="2417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51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3" y="2325"/>
                            <a:ext cx="80" cy="10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45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82" y="2330"/>
                          <a:ext cx="268" cy="371"/>
                        </a:xfrm>
                        <a:custGeom>
                          <a:avLst/>
                          <a:gdLst>
                            <a:gd name="T0" fmla="*/ 27 w 268"/>
                            <a:gd name="T1" fmla="*/ 60 h 371"/>
                            <a:gd name="T2" fmla="*/ 122 w 268"/>
                            <a:gd name="T3" fmla="*/ 0 h 371"/>
                            <a:gd name="T4" fmla="*/ 171 w 268"/>
                            <a:gd name="T5" fmla="*/ 81 h 371"/>
                            <a:gd name="T6" fmla="*/ 122 w 268"/>
                            <a:gd name="T7" fmla="*/ 114 h 371"/>
                            <a:gd name="T8" fmla="*/ 259 w 268"/>
                            <a:gd name="T9" fmla="*/ 87 h 371"/>
                            <a:gd name="T10" fmla="*/ 267 w 268"/>
                            <a:gd name="T11" fmla="*/ 150 h 371"/>
                            <a:gd name="T12" fmla="*/ 174 w 268"/>
                            <a:gd name="T13" fmla="*/ 172 h 371"/>
                            <a:gd name="T14" fmla="*/ 259 w 268"/>
                            <a:gd name="T15" fmla="*/ 178 h 371"/>
                            <a:gd name="T16" fmla="*/ 257 w 268"/>
                            <a:gd name="T17" fmla="*/ 252 h 371"/>
                            <a:gd name="T18" fmla="*/ 172 w 268"/>
                            <a:gd name="T19" fmla="*/ 238 h 371"/>
                            <a:gd name="T20" fmla="*/ 210 w 268"/>
                            <a:gd name="T21" fmla="*/ 276 h 371"/>
                            <a:gd name="T22" fmla="*/ 172 w 268"/>
                            <a:gd name="T23" fmla="*/ 329 h 371"/>
                            <a:gd name="T24" fmla="*/ 120 w 268"/>
                            <a:gd name="T25" fmla="*/ 297 h 371"/>
                            <a:gd name="T26" fmla="*/ 131 w 268"/>
                            <a:gd name="T27" fmla="*/ 343 h 371"/>
                            <a:gd name="T28" fmla="*/ 84 w 268"/>
                            <a:gd name="T29" fmla="*/ 370 h 371"/>
                            <a:gd name="T30" fmla="*/ 0 w 268"/>
                            <a:gd name="T31" fmla="*/ 309 h 371"/>
                            <a:gd name="T32" fmla="*/ 27 w 268"/>
                            <a:gd name="T33" fmla="*/ 60 h 371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8"/>
                            <a:gd name="T52" fmla="*/ 0 h 371"/>
                            <a:gd name="T53" fmla="*/ 268 w 268"/>
                            <a:gd name="T54" fmla="*/ 371 h 371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8" h="371">
                              <a:moveTo>
                                <a:pt x="27" y="60"/>
                              </a:moveTo>
                              <a:lnTo>
                                <a:pt x="122" y="0"/>
                              </a:lnTo>
                              <a:lnTo>
                                <a:pt x="171" y="81"/>
                              </a:lnTo>
                              <a:lnTo>
                                <a:pt x="122" y="114"/>
                              </a:lnTo>
                              <a:lnTo>
                                <a:pt x="259" y="87"/>
                              </a:lnTo>
                              <a:lnTo>
                                <a:pt x="267" y="150"/>
                              </a:lnTo>
                              <a:lnTo>
                                <a:pt x="174" y="172"/>
                              </a:lnTo>
                              <a:lnTo>
                                <a:pt x="259" y="178"/>
                              </a:lnTo>
                              <a:lnTo>
                                <a:pt x="257" y="252"/>
                              </a:lnTo>
                              <a:lnTo>
                                <a:pt x="172" y="238"/>
                              </a:lnTo>
                              <a:lnTo>
                                <a:pt x="210" y="276"/>
                              </a:lnTo>
                              <a:lnTo>
                                <a:pt x="172" y="329"/>
                              </a:lnTo>
                              <a:lnTo>
                                <a:pt x="120" y="297"/>
                              </a:lnTo>
                              <a:lnTo>
                                <a:pt x="131" y="343"/>
                              </a:lnTo>
                              <a:lnTo>
                                <a:pt x="84" y="370"/>
                              </a:lnTo>
                              <a:lnTo>
                                <a:pt x="0" y="309"/>
                              </a:lnTo>
                              <a:lnTo>
                                <a:pt x="27" y="6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2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" y="2316"/>
                        <a:ext cx="379" cy="387"/>
                        <a:chOff x="1295" y="2316"/>
                        <a:chExt cx="379" cy="387"/>
                      </a:xfrm>
                    </p:grpSpPr>
                    <p:grpSp>
                      <p:nvGrpSpPr>
                        <p:cNvPr id="36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" y="2316"/>
                          <a:ext cx="379" cy="387"/>
                          <a:chOff x="1295" y="2316"/>
                          <a:chExt cx="379" cy="387"/>
                        </a:xfrm>
                      </p:grpSpPr>
                      <p:sp>
                        <p:nvSpPr>
                          <p:cNvPr id="38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5" y="2381"/>
                            <a:ext cx="249" cy="2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9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0" y="2501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0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2586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1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7" y="2638"/>
                            <a:ext cx="55" cy="6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2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7" y="2406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3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1" y="2316"/>
                            <a:ext cx="79" cy="9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37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9" y="2320"/>
                          <a:ext cx="269" cy="372"/>
                        </a:xfrm>
                        <a:custGeom>
                          <a:avLst/>
                          <a:gdLst>
                            <a:gd name="T0" fmla="*/ 27 w 269"/>
                            <a:gd name="T1" fmla="*/ 61 h 372"/>
                            <a:gd name="T2" fmla="*/ 123 w 269"/>
                            <a:gd name="T3" fmla="*/ 0 h 372"/>
                            <a:gd name="T4" fmla="*/ 171 w 269"/>
                            <a:gd name="T5" fmla="*/ 81 h 372"/>
                            <a:gd name="T6" fmla="*/ 123 w 269"/>
                            <a:gd name="T7" fmla="*/ 116 h 372"/>
                            <a:gd name="T8" fmla="*/ 259 w 269"/>
                            <a:gd name="T9" fmla="*/ 86 h 372"/>
                            <a:gd name="T10" fmla="*/ 268 w 269"/>
                            <a:gd name="T11" fmla="*/ 152 h 372"/>
                            <a:gd name="T12" fmla="*/ 175 w 269"/>
                            <a:gd name="T13" fmla="*/ 172 h 372"/>
                            <a:gd name="T14" fmla="*/ 259 w 269"/>
                            <a:gd name="T15" fmla="*/ 178 h 372"/>
                            <a:gd name="T16" fmla="*/ 258 w 269"/>
                            <a:gd name="T17" fmla="*/ 253 h 372"/>
                            <a:gd name="T18" fmla="*/ 172 w 269"/>
                            <a:gd name="T19" fmla="*/ 238 h 372"/>
                            <a:gd name="T20" fmla="*/ 211 w 269"/>
                            <a:gd name="T21" fmla="*/ 277 h 372"/>
                            <a:gd name="T22" fmla="*/ 174 w 269"/>
                            <a:gd name="T23" fmla="*/ 330 h 372"/>
                            <a:gd name="T24" fmla="*/ 119 w 269"/>
                            <a:gd name="T25" fmla="*/ 297 h 372"/>
                            <a:gd name="T26" fmla="*/ 132 w 269"/>
                            <a:gd name="T27" fmla="*/ 343 h 372"/>
                            <a:gd name="T28" fmla="*/ 84 w 269"/>
                            <a:gd name="T29" fmla="*/ 371 h 372"/>
                            <a:gd name="T30" fmla="*/ 0 w 269"/>
                            <a:gd name="T31" fmla="*/ 309 h 372"/>
                            <a:gd name="T32" fmla="*/ 27 w 269"/>
                            <a:gd name="T33" fmla="*/ 61 h 37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9"/>
                            <a:gd name="T52" fmla="*/ 0 h 372"/>
                            <a:gd name="T53" fmla="*/ 269 w 269"/>
                            <a:gd name="T54" fmla="*/ 372 h 37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9" h="372">
                              <a:moveTo>
                                <a:pt x="27" y="61"/>
                              </a:moveTo>
                              <a:lnTo>
                                <a:pt x="123" y="0"/>
                              </a:lnTo>
                              <a:lnTo>
                                <a:pt x="171" y="81"/>
                              </a:lnTo>
                              <a:lnTo>
                                <a:pt x="123" y="116"/>
                              </a:lnTo>
                              <a:lnTo>
                                <a:pt x="259" y="86"/>
                              </a:lnTo>
                              <a:lnTo>
                                <a:pt x="268" y="152"/>
                              </a:lnTo>
                              <a:lnTo>
                                <a:pt x="175" y="172"/>
                              </a:lnTo>
                              <a:lnTo>
                                <a:pt x="259" y="178"/>
                              </a:lnTo>
                              <a:lnTo>
                                <a:pt x="258" y="253"/>
                              </a:lnTo>
                              <a:lnTo>
                                <a:pt x="172" y="238"/>
                              </a:lnTo>
                              <a:lnTo>
                                <a:pt x="211" y="277"/>
                              </a:lnTo>
                              <a:lnTo>
                                <a:pt x="174" y="330"/>
                              </a:lnTo>
                              <a:lnTo>
                                <a:pt x="119" y="297"/>
                              </a:lnTo>
                              <a:lnTo>
                                <a:pt x="132" y="343"/>
                              </a:lnTo>
                              <a:lnTo>
                                <a:pt x="84" y="371"/>
                              </a:lnTo>
                              <a:lnTo>
                                <a:pt x="0" y="309"/>
                              </a:lnTo>
                              <a:lnTo>
                                <a:pt x="27" y="61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33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8" y="2482"/>
                        <a:ext cx="113" cy="92"/>
                        <a:chOff x="1348" y="2482"/>
                        <a:chExt cx="113" cy="92"/>
                      </a:xfrm>
                    </p:grpSpPr>
                    <p:sp>
                      <p:nvSpPr>
                        <p:cNvPr id="34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0" y="2482"/>
                          <a:ext cx="91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5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48" y="2536"/>
                          <a:ext cx="113" cy="3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5" name="Group 134"/>
            <p:cNvGrpSpPr>
              <a:grpSpLocks/>
            </p:cNvGrpSpPr>
            <p:nvPr/>
          </p:nvGrpSpPr>
          <p:grpSpPr bwMode="auto">
            <a:xfrm>
              <a:off x="1927" y="1769"/>
              <a:ext cx="521" cy="423"/>
              <a:chOff x="1927" y="1769"/>
              <a:chExt cx="521" cy="423"/>
            </a:xfrm>
          </p:grpSpPr>
          <p:sp>
            <p:nvSpPr>
              <p:cNvPr id="16" name="Oval 128"/>
              <p:cNvSpPr>
                <a:spLocks noChangeArrowheads="1"/>
              </p:cNvSpPr>
              <p:nvPr/>
            </p:nvSpPr>
            <p:spPr bwMode="auto">
              <a:xfrm>
                <a:off x="1927" y="1769"/>
                <a:ext cx="37" cy="3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7" name="Freeform 129"/>
              <p:cNvSpPr>
                <a:spLocks/>
              </p:cNvSpPr>
              <p:nvPr/>
            </p:nvSpPr>
            <p:spPr bwMode="auto">
              <a:xfrm>
                <a:off x="1930" y="1770"/>
                <a:ext cx="302" cy="241"/>
              </a:xfrm>
              <a:custGeom>
                <a:avLst/>
                <a:gdLst>
                  <a:gd name="T0" fmla="*/ 24 w 302"/>
                  <a:gd name="T1" fmla="*/ 0 h 241"/>
                  <a:gd name="T2" fmla="*/ 301 w 302"/>
                  <a:gd name="T3" fmla="*/ 203 h 241"/>
                  <a:gd name="T4" fmla="*/ 270 w 302"/>
                  <a:gd name="T5" fmla="*/ 240 h 241"/>
                  <a:gd name="T6" fmla="*/ 0 w 302"/>
                  <a:gd name="T7" fmla="*/ 29 h 241"/>
                  <a:gd name="T8" fmla="*/ 24 w 302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241"/>
                  <a:gd name="T17" fmla="*/ 302 w 302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241">
                    <a:moveTo>
                      <a:pt x="24" y="0"/>
                    </a:moveTo>
                    <a:lnTo>
                      <a:pt x="301" y="203"/>
                    </a:lnTo>
                    <a:lnTo>
                      <a:pt x="270" y="240"/>
                    </a:lnTo>
                    <a:lnTo>
                      <a:pt x="0" y="2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8" name="Freeform 130"/>
              <p:cNvSpPr>
                <a:spLocks/>
              </p:cNvSpPr>
              <p:nvPr/>
            </p:nvSpPr>
            <p:spPr bwMode="auto">
              <a:xfrm>
                <a:off x="2195" y="1974"/>
                <a:ext cx="212" cy="186"/>
              </a:xfrm>
              <a:custGeom>
                <a:avLst/>
                <a:gdLst>
                  <a:gd name="T0" fmla="*/ 35 w 212"/>
                  <a:gd name="T1" fmla="*/ 0 h 186"/>
                  <a:gd name="T2" fmla="*/ 211 w 212"/>
                  <a:gd name="T3" fmla="*/ 125 h 186"/>
                  <a:gd name="T4" fmla="*/ 175 w 212"/>
                  <a:gd name="T5" fmla="*/ 185 h 186"/>
                  <a:gd name="T6" fmla="*/ 0 w 212"/>
                  <a:gd name="T7" fmla="*/ 35 h 186"/>
                  <a:gd name="T8" fmla="*/ 35 w 212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86"/>
                  <a:gd name="T17" fmla="*/ 212 w 212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86">
                    <a:moveTo>
                      <a:pt x="35" y="0"/>
                    </a:moveTo>
                    <a:lnTo>
                      <a:pt x="211" y="125"/>
                    </a:lnTo>
                    <a:lnTo>
                      <a:pt x="175" y="185"/>
                    </a:lnTo>
                    <a:lnTo>
                      <a:pt x="0" y="3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9" name="Oval 131"/>
              <p:cNvSpPr>
                <a:spLocks noChangeArrowheads="1"/>
              </p:cNvSpPr>
              <p:nvPr/>
            </p:nvSpPr>
            <p:spPr bwMode="auto">
              <a:xfrm>
                <a:off x="2188" y="1970"/>
                <a:ext cx="53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20" name="Oval 132"/>
              <p:cNvSpPr>
                <a:spLocks noChangeArrowheads="1"/>
              </p:cNvSpPr>
              <p:nvPr/>
            </p:nvSpPr>
            <p:spPr bwMode="auto">
              <a:xfrm>
                <a:off x="2364" y="2095"/>
                <a:ext cx="84" cy="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21" name="Oval 133"/>
              <p:cNvSpPr>
                <a:spLocks noChangeArrowheads="1"/>
              </p:cNvSpPr>
              <p:nvPr/>
            </p:nvSpPr>
            <p:spPr bwMode="auto">
              <a:xfrm>
                <a:off x="2376" y="2108"/>
                <a:ext cx="60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9906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029" sz="4400" dirty="0" smtClean="0">
                <a:solidFill>
                  <a:schemeClr val="tx1"/>
                </a:solidFill>
              </a:rPr>
              <a:t>LETTER WRITING</a:t>
            </a:r>
            <a:endParaRPr lang="en-029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Communication  may be oral or written.  However, the written communication or message should be: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clear,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purposeful and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concise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with correct words, to avoid misinterpretation.  </a:t>
            </a:r>
          </a:p>
          <a:p>
            <a:r>
              <a:rPr lang="en-GB" sz="2800" b="1" dirty="0" smtClean="0"/>
              <a:t>This is imperative for any business.</a:t>
            </a:r>
            <a:endParaRPr lang="en-GB" sz="2800" b="1" dirty="0"/>
          </a:p>
        </p:txBody>
      </p:sp>
      <p:pic>
        <p:nvPicPr>
          <p:cNvPr id="5" name="Picture 4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8617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029" sz="3200" b="1" dirty="0" smtClean="0"/>
              <a:t>PURPOSE OF A BUSINESS LETTER</a:t>
            </a:r>
            <a:r>
              <a:rPr lang="en-029" dirty="0" smtClean="0"/>
              <a:t/>
            </a:r>
            <a:br>
              <a:rPr lang="en-029" dirty="0" smtClean="0"/>
            </a:br>
            <a:endParaRPr lang="en-029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8001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800" dirty="0"/>
              <a:t>A business letter (or formal letter) is a formal way of communicating between two or more parties</a:t>
            </a:r>
            <a:r>
              <a:rPr lang="en-029" sz="2800" dirty="0" smtClean="0"/>
              <a:t>.</a:t>
            </a:r>
          </a:p>
          <a:p>
            <a:endParaRPr lang="en-029" sz="2000" dirty="0"/>
          </a:p>
          <a:p>
            <a:r>
              <a:rPr lang="en-029" sz="2800" dirty="0" smtClean="0"/>
              <a:t>Business </a:t>
            </a:r>
            <a:r>
              <a:rPr lang="en-029" sz="2800" dirty="0"/>
              <a:t>letters can be informational, persuasive, motivational, or promotional</a:t>
            </a:r>
            <a:r>
              <a:rPr lang="en-029" sz="2800" dirty="0" smtClean="0"/>
              <a:t>.</a:t>
            </a:r>
          </a:p>
          <a:p>
            <a:r>
              <a:rPr lang="en-029" sz="2800" dirty="0" smtClean="0"/>
              <a:t> </a:t>
            </a:r>
          </a:p>
          <a:p>
            <a:r>
              <a:rPr lang="en-029" sz="2800" dirty="0" smtClean="0"/>
              <a:t>Business </a:t>
            </a:r>
            <a:r>
              <a:rPr lang="en-029" sz="2800" dirty="0"/>
              <a:t>letters should be typed </a:t>
            </a:r>
            <a:r>
              <a:rPr lang="en-029" sz="2800" dirty="0" smtClean="0"/>
              <a:t>to be printed </a:t>
            </a:r>
            <a:r>
              <a:rPr lang="en-029" sz="2800" dirty="0"/>
              <a:t>out on </a:t>
            </a:r>
            <a:r>
              <a:rPr lang="en-029" sz="2800" dirty="0" smtClean="0"/>
              <a:t>letter </a:t>
            </a:r>
            <a:r>
              <a:rPr lang="en-029" sz="2800" smtClean="0"/>
              <a:t>size pages/paper.</a:t>
            </a:r>
            <a:endParaRPr lang="en-029" sz="2800" b="1" u="sng" dirty="0" smtClean="0">
              <a:solidFill>
                <a:srgbClr val="FF0000"/>
              </a:solidFill>
            </a:endParaRPr>
          </a:p>
          <a:p>
            <a:endParaRPr lang="en-029" b="1" u="sng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/>
              <a:pPr/>
              <a:t>18</a:t>
            </a:fld>
            <a:endParaRPr lang="en-029"/>
          </a:p>
        </p:txBody>
      </p:sp>
      <p:pic>
        <p:nvPicPr>
          <p:cNvPr id="8" name="Picture 7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991600" cy="838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029" dirty="0" smtClean="0">
                <a:solidFill>
                  <a:schemeClr val="tx1"/>
                </a:solidFill>
              </a:rPr>
              <a:t>WRITING STYLES</a:t>
            </a:r>
            <a:endParaRPr lang="en-029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3931920" cy="41148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029" b="1" dirty="0" smtClean="0"/>
              <a:t>INFORMAL STYLE</a:t>
            </a:r>
          </a:p>
          <a:p>
            <a:endParaRPr lang="en-029" dirty="0" smtClean="0"/>
          </a:p>
          <a:p>
            <a:r>
              <a:rPr lang="en-029" dirty="0" smtClean="0"/>
              <a:t>It worked! The new process is better than we had dreamed!	</a:t>
            </a:r>
            <a:endParaRPr lang="en-029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4419600" cy="41148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029" sz="2400" b="1" dirty="0" smtClean="0"/>
              <a:t>FORMAL / RESTRAINED</a:t>
            </a:r>
          </a:p>
          <a:p>
            <a:endParaRPr lang="en-029" dirty="0" smtClean="0"/>
          </a:p>
          <a:p>
            <a:r>
              <a:rPr lang="en-029" dirty="0" smtClean="0"/>
              <a:t>You will be pleased to know that the new process is more effective than we had expected.</a:t>
            </a:r>
            <a:endParaRPr lang="en-02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19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8" name="Picture 7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9144000" cy="877887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sz="3200" b="1" dirty="0" smtClean="0">
                <a:solidFill>
                  <a:schemeClr val="tx1"/>
                </a:solidFill>
              </a:rPr>
              <a:t>L E A R N I N G  O U T C O M E S</a:t>
            </a:r>
            <a:endParaRPr lang="en-US" sz="3200" b="1" i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3962400"/>
          </a:xfrm>
        </p:spPr>
        <p:txBody>
          <a:bodyPr>
            <a:normAutofit/>
          </a:bodyPr>
          <a:lstStyle/>
          <a:p>
            <a:pPr marL="533400" indent="-533400" eaLnBrk="1" hangingPunct="1">
              <a:spcBef>
                <a:spcPct val="40000"/>
              </a:spcBef>
              <a:buFontTx/>
              <a:buAutoNum type="arabicPeriod"/>
            </a:pPr>
            <a:r>
              <a:rPr lang="en-US" sz="2400" b="1" dirty="0" smtClean="0"/>
              <a:t>Define business communication and explain why it is important to the workplace.</a:t>
            </a:r>
          </a:p>
          <a:p>
            <a:pPr marL="533400" indent="-533400" eaLnBrk="1" hangingPunct="1">
              <a:spcBef>
                <a:spcPct val="40000"/>
              </a:spcBef>
              <a:buFontTx/>
              <a:buAutoNum type="arabicPeriod"/>
            </a:pPr>
            <a:r>
              <a:rPr lang="en-US" sz="2400" b="1" dirty="0" smtClean="0"/>
              <a:t>Identify the various methods of organizational communication.</a:t>
            </a:r>
          </a:p>
          <a:p>
            <a:pPr marL="533400" indent="-533400" eaLnBrk="1" hangingPunct="1">
              <a:spcBef>
                <a:spcPct val="40000"/>
              </a:spcBef>
              <a:buFontTx/>
              <a:buAutoNum type="arabicPeriod"/>
            </a:pPr>
            <a:r>
              <a:rPr lang="en-US" sz="2400" b="1" dirty="0" smtClean="0"/>
              <a:t>Identify the purposes and different types of business writing.</a:t>
            </a:r>
          </a:p>
          <a:p>
            <a:pPr marL="533400" indent="-533400" eaLnBrk="1" hangingPunct="1">
              <a:spcBef>
                <a:spcPct val="40000"/>
              </a:spcBef>
              <a:buFontTx/>
              <a:buAutoNum type="arabicPeriod"/>
            </a:pPr>
            <a:r>
              <a:rPr lang="en-US" sz="2400" b="1" dirty="0" smtClean="0"/>
              <a:t>Identify basic writing styles and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611BB-B291-47C6-B874-133EB10AF5D4}" type="slidenum">
              <a:rPr lang="en-029" smtClean="0"/>
              <a:pPr/>
              <a:t>2</a:t>
            </a:fld>
            <a:endParaRPr lang="en-029"/>
          </a:p>
        </p:txBody>
      </p:sp>
      <p:pic>
        <p:nvPicPr>
          <p:cNvPr id="5" name="Picture 4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72941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029" dirty="0" smtClean="0">
                <a:solidFill>
                  <a:schemeClr val="tx1"/>
                </a:solidFill>
              </a:rPr>
              <a:t>WRITING STYLES </a:t>
            </a:r>
            <a:endParaRPr lang="en-029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84320" cy="4648200"/>
          </a:xfrm>
          <a:ln w="254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029" sz="3200" b="1" dirty="0" smtClean="0"/>
              <a:t>AFFECTED STYLE</a:t>
            </a:r>
          </a:p>
          <a:p>
            <a:endParaRPr lang="en-029" dirty="0" smtClean="0"/>
          </a:p>
          <a:p>
            <a:r>
              <a:rPr lang="en-029" dirty="0" smtClean="0"/>
              <a:t>Per our dialogue yesterday, we no longer possess an original copy of the brochure requested.  Please be advised that a PDF copy is attached to this e-mail.	</a:t>
            </a:r>
            <a:endParaRPr lang="en-029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931920" cy="4572000"/>
          </a:xfrm>
          <a:ln w="254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029" sz="3000" b="1" dirty="0" smtClean="0"/>
              <a:t>IMPROVED STYLE</a:t>
            </a:r>
          </a:p>
          <a:p>
            <a:endParaRPr lang="en-029" dirty="0" smtClean="0"/>
          </a:p>
          <a:p>
            <a:r>
              <a:rPr lang="en-029" dirty="0" smtClean="0"/>
              <a:t>As discussed (Smith/Brown), please see attached brochure in PDF format.</a:t>
            </a:r>
            <a:endParaRPr lang="en-02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20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8" name="Picture 7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5321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029" dirty="0" smtClean="0">
                <a:solidFill>
                  <a:schemeClr val="tx1"/>
                </a:solidFill>
              </a:rPr>
              <a:t>WRITING STYLES </a:t>
            </a:r>
            <a:endParaRPr lang="en-029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31920" cy="3931920"/>
          </a:xfrm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029" sz="3200" b="1" dirty="0" smtClean="0"/>
              <a:t>ABRUPT STYLE</a:t>
            </a:r>
          </a:p>
          <a:p>
            <a:endParaRPr lang="en-029" dirty="0" smtClean="0"/>
          </a:p>
          <a:p>
            <a:r>
              <a:rPr lang="en-029" dirty="0" smtClean="0"/>
              <a:t>Your request was unclear.</a:t>
            </a:r>
          </a:p>
          <a:p>
            <a:r>
              <a:rPr lang="en-029" dirty="0" smtClean="0"/>
              <a:t>I don’t understand your request</a:t>
            </a:r>
            <a:endParaRPr lang="en-029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931920" cy="3855720"/>
          </a:xfrm>
          <a:ln w="254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029" sz="3000" b="1" dirty="0" smtClean="0"/>
              <a:t>IMPROVED STYLE</a:t>
            </a:r>
          </a:p>
          <a:p>
            <a:endParaRPr lang="en-029" dirty="0" smtClean="0"/>
          </a:p>
          <a:p>
            <a:r>
              <a:rPr lang="en-029" dirty="0" smtClean="0"/>
              <a:t>I will need more information before I can answer your request.  Specifically, can you give me the title and the date of the report you are looking for?</a:t>
            </a:r>
            <a:endParaRPr lang="en-02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21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8" name="Picture 7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915400" cy="685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029" dirty="0" smtClean="0">
                <a:solidFill>
                  <a:schemeClr val="tx1"/>
                </a:solidFill>
              </a:rPr>
              <a:t>WRITING STYLES </a:t>
            </a:r>
            <a:endParaRPr lang="en-029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09800"/>
            <a:ext cx="3931920" cy="41910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029" sz="3000" b="1" dirty="0" smtClean="0"/>
              <a:t>IMPROVED STYLE</a:t>
            </a:r>
          </a:p>
          <a:p>
            <a:endParaRPr lang="en-029" dirty="0" smtClean="0"/>
          </a:p>
          <a:p>
            <a:r>
              <a:rPr lang="en-029" sz="3100" dirty="0" smtClean="0"/>
              <a:t>Please e-mail or fax the sales receipt so that we can process your refund.  </a:t>
            </a:r>
          </a:p>
          <a:p>
            <a:pPr>
              <a:buNone/>
            </a:pPr>
            <a:r>
              <a:rPr lang="en-029" sz="3100" dirty="0" smtClean="0"/>
              <a:t>(More polite: but the writer’s needs are also emphasised.)</a:t>
            </a:r>
            <a:endParaRPr lang="en-029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22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209800"/>
            <a:ext cx="4084320" cy="419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029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TONE &amp; GOODWILL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029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029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must receive the sales receipt before we can process a refund. 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029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(Focus is only on the writer’s needs!)</a:t>
            </a:r>
            <a:endParaRPr kumimoji="0" lang="en-029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57701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029" dirty="0" smtClean="0">
                <a:solidFill>
                  <a:schemeClr val="tx1"/>
                </a:solidFill>
              </a:rPr>
              <a:t>WRITING STYLES </a:t>
            </a:r>
            <a:endParaRPr lang="en-029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8229600" cy="3886200"/>
          </a:xfrm>
          <a:ln w="349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029" sz="3600" b="1" dirty="0" smtClean="0"/>
              <a:t>BEST TONE TO ENSURE GOODWILL</a:t>
            </a:r>
          </a:p>
          <a:p>
            <a:endParaRPr lang="en-029" dirty="0" smtClean="0"/>
          </a:p>
          <a:p>
            <a:r>
              <a:rPr lang="en-029" sz="3100" dirty="0" smtClean="0"/>
              <a:t>In order for you to get your refund promptly, please e-mail or fax the sales receipt. </a:t>
            </a:r>
          </a:p>
          <a:p>
            <a:pPr>
              <a:buNone/>
            </a:pPr>
            <a:r>
              <a:rPr lang="en-029" sz="3100" dirty="0" smtClean="0"/>
              <a:t>(Reader’s needs are emphasised with the use of the words ‘you’ &amp; “your’).</a:t>
            </a:r>
            <a:endParaRPr lang="en-029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23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0" name="Picture 9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57701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029" dirty="0" smtClean="0">
                <a:solidFill>
                  <a:schemeClr val="tx1"/>
                </a:solidFill>
              </a:rPr>
              <a:t>WRITING STYLES </a:t>
            </a:r>
            <a:endParaRPr lang="en-029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24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0" name="Picture 9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1981200"/>
            <a:ext cx="7772400" cy="4191000"/>
          </a:xfrm>
          <a:prstGeom prst="rect">
            <a:avLst/>
          </a:prstGeom>
          <a:noFill/>
        </p:spPr>
        <p:txBody>
          <a:bodyPr vert="horz" lIns="90488" tIns="44450" rIns="90488" bIns="4445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the language simple, but avoid slang, jargon and clichés.</a:t>
            </a:r>
          </a:p>
          <a:p>
            <a:pPr marL="533400" marR="0" lvl="0" indent="-533400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gender-neutral language.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examples and analogies.</a:t>
            </a:r>
          </a:p>
          <a:p>
            <a:pPr marL="533400" marR="0" lvl="0" indent="-533400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short sentences and paragraphs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8229600" cy="2819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029" sz="8800" dirty="0" smtClean="0"/>
              <a:t>WRITING</a:t>
            </a:r>
            <a:br>
              <a:rPr lang="en-029" sz="8800" dirty="0" smtClean="0"/>
            </a:br>
            <a:r>
              <a:rPr lang="en-029" sz="8800" dirty="0" smtClean="0"/>
              <a:t>WORKSHOP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8229600" cy="3581400"/>
          </a:xfr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#1</a:t>
            </a:r>
            <a:b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Write a persuasive paragraph of no more than fifty (50) words to introduce and encourage participation in a weekend couples’ retreat in the woodlands of Portland.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696200" cy="3581400"/>
          </a:xfr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  <a:t>#2</a:t>
            </a:r>
            <a:b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  <a:t>Write a brief persuasive article of no more than ten (10) sentences to be used to advertise a new computer application that will benefit students in their research projects.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696200" cy="3581400"/>
          </a:xfr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  <a:t>#3</a:t>
            </a:r>
            <a:b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  <a:t>Write a brief paragraph describing a day out at the Dunn’s River Falls  and Park in </a:t>
            </a:r>
            <a:r>
              <a:rPr lang="en-US" sz="4400" b="0" dirty="0" err="1" smtClean="0">
                <a:solidFill>
                  <a:prstClr val="black"/>
                </a:solidFill>
                <a:effectLst/>
                <a:latin typeface="Calibri"/>
              </a:rPr>
              <a:t>Ocho</a:t>
            </a:r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  <a:t> Rios to encourage a friend to attend.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00200"/>
            <a:ext cx="6781800" cy="3124200"/>
          </a:xfr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  <a:t>#4</a:t>
            </a:r>
            <a:b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</a:rPr>
              <a:t>Write a letter  from a recent college graduate requesting a letter of recommendation from a former instructor.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D178-50B3-41AB-89E1-0FD50A614233}" type="slidenum">
              <a:rPr lang="en-US"/>
              <a:pPr/>
              <a:t>3</a:t>
            </a:fld>
            <a:endParaRPr lang="en-US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1828800"/>
            <a:ext cx="9144000" cy="472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029"/>
          </a:p>
        </p:txBody>
      </p:sp>
      <p:graphicFrame>
        <p:nvGraphicFramePr>
          <p:cNvPr id="69632" name="Object 0"/>
          <p:cNvGraphicFramePr>
            <a:graphicFrameLocks noChangeAspect="1"/>
          </p:cNvGraphicFramePr>
          <p:nvPr/>
        </p:nvGraphicFramePr>
        <p:xfrm>
          <a:off x="2438400" y="2819400"/>
          <a:ext cx="4042515" cy="3116262"/>
        </p:xfrm>
        <a:graphic>
          <a:graphicData uri="http://schemas.openxmlformats.org/presentationml/2006/ole">
            <p:oleObj spid="_x0000_s1028" name="Clip" r:id="rId4" imgW="4240530" imgH="3268980" progId="">
              <p:embed/>
            </p:oleObj>
          </a:graphicData>
        </a:graphic>
      </p:graphicFrame>
      <p:sp>
        <p:nvSpPr>
          <p:cNvPr id="4302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9906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libri"/>
              </a:rPr>
              <a:t>Four Major Functions of </a:t>
            </a:r>
            <a:b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alibri"/>
              </a:rPr>
              <a:t>Communication at the Workplace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495800" y="5181600"/>
            <a:ext cx="4038600" cy="990600"/>
            <a:chOff x="2776" y="3024"/>
            <a:chExt cx="2648" cy="624"/>
          </a:xfrm>
        </p:grpSpPr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3984" y="3024"/>
              <a:ext cx="144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smtClean="0">
                  <a:latin typeface="Tahoma" pitchFamily="34" charset="0"/>
                </a:rPr>
                <a:t>EMOTIONAL</a:t>
              </a:r>
            </a:p>
            <a:p>
              <a:pPr algn="ctr"/>
              <a:r>
                <a:rPr lang="en-US" b="1" dirty="0" smtClean="0">
                  <a:latin typeface="Tahoma" pitchFamily="34" charset="0"/>
                </a:rPr>
                <a:t>EXPRESSION</a:t>
              </a:r>
              <a:endParaRPr lang="en-US" sz="1800" b="1" dirty="0">
                <a:latin typeface="Tahoma" pitchFamily="34" charset="0"/>
              </a:endParaRPr>
            </a:p>
          </p:txBody>
        </p:sp>
        <p:cxnSp>
          <p:nvCxnSpPr>
            <p:cNvPr id="43028" name="AutoShape 20"/>
            <p:cNvCxnSpPr>
              <a:cxnSpLocks noChangeShapeType="1"/>
              <a:stCxn id="0" idx="2"/>
              <a:endCxn id="43026" idx="2"/>
            </p:cNvCxnSpPr>
            <p:nvPr/>
          </p:nvCxnSpPr>
          <p:spPr bwMode="auto">
            <a:xfrm rot="16200000" flipH="1">
              <a:off x="3692" y="2636"/>
              <a:ext cx="96" cy="1928"/>
            </a:xfrm>
            <a:prstGeom prst="bentConnector3">
              <a:avLst>
                <a:gd name="adj1" fmla="val 2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09600" y="5181600"/>
            <a:ext cx="3873500" cy="990600"/>
            <a:chOff x="336" y="3024"/>
            <a:chExt cx="2440" cy="624"/>
          </a:xfrm>
        </p:grpSpPr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336" y="3024"/>
              <a:ext cx="144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smtClean="0">
                  <a:latin typeface="Tahoma" pitchFamily="34" charset="0"/>
                </a:rPr>
                <a:t>CONTROL</a:t>
              </a:r>
              <a:endParaRPr lang="en-US" sz="1800" b="1" dirty="0">
                <a:latin typeface="Tahoma" pitchFamily="34" charset="0"/>
              </a:endParaRPr>
            </a:p>
          </p:txBody>
        </p:sp>
        <p:cxnSp>
          <p:nvCxnSpPr>
            <p:cNvPr id="43030" name="AutoShape 22"/>
            <p:cNvCxnSpPr>
              <a:cxnSpLocks noChangeShapeType="1"/>
              <a:stCxn id="0" idx="2"/>
              <a:endCxn id="43029" idx="2"/>
            </p:cNvCxnSpPr>
            <p:nvPr/>
          </p:nvCxnSpPr>
          <p:spPr bwMode="auto">
            <a:xfrm rot="5400000">
              <a:off x="1868" y="2740"/>
              <a:ext cx="96" cy="1720"/>
            </a:xfrm>
            <a:prstGeom prst="bentConnector3">
              <a:avLst>
                <a:gd name="adj1" fmla="val 2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</p:cxn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419600" y="1981200"/>
            <a:ext cx="4203700" cy="998538"/>
            <a:chOff x="2776" y="864"/>
            <a:chExt cx="2648" cy="629"/>
          </a:xfrm>
        </p:grpSpPr>
        <p:sp>
          <p:nvSpPr>
            <p:cNvPr id="43025" name="Rectangle 17"/>
            <p:cNvSpPr>
              <a:spLocks noChangeArrowheads="1"/>
            </p:cNvSpPr>
            <p:nvPr/>
          </p:nvSpPr>
          <p:spPr bwMode="auto">
            <a:xfrm>
              <a:off x="3984" y="864"/>
              <a:ext cx="144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smtClean="0">
                  <a:latin typeface="Tahoma" pitchFamily="34" charset="0"/>
                </a:rPr>
                <a:t>INFORMATION</a:t>
              </a:r>
              <a:endParaRPr lang="en-US" sz="1800" b="1" dirty="0">
                <a:latin typeface="Tahoma" pitchFamily="34" charset="0"/>
              </a:endParaRPr>
            </a:p>
          </p:txBody>
        </p:sp>
        <p:cxnSp>
          <p:nvCxnSpPr>
            <p:cNvPr id="43031" name="AutoShape 23"/>
            <p:cNvCxnSpPr>
              <a:cxnSpLocks noChangeShapeType="1"/>
              <a:stCxn id="0" idx="0"/>
              <a:endCxn id="43025" idx="1"/>
            </p:cNvCxnSpPr>
            <p:nvPr/>
          </p:nvCxnSpPr>
          <p:spPr bwMode="auto">
            <a:xfrm rot="16200000">
              <a:off x="3221" y="731"/>
              <a:ext cx="317" cy="120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</p:cxn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33400" y="1981200"/>
            <a:ext cx="3873500" cy="998538"/>
            <a:chOff x="336" y="864"/>
            <a:chExt cx="2440" cy="629"/>
          </a:xfrm>
        </p:grpSpPr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336" y="864"/>
              <a:ext cx="144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smtClean="0">
                  <a:latin typeface="Tahoma" pitchFamily="34" charset="0"/>
                </a:rPr>
                <a:t>MOTIVATION</a:t>
              </a:r>
              <a:endParaRPr lang="en-US" sz="1800" b="1" dirty="0">
                <a:latin typeface="Tahoma" pitchFamily="34" charset="0"/>
              </a:endParaRPr>
            </a:p>
          </p:txBody>
        </p:sp>
        <p:cxnSp>
          <p:nvCxnSpPr>
            <p:cNvPr id="43033" name="AutoShape 25"/>
            <p:cNvCxnSpPr>
              <a:cxnSpLocks noChangeShapeType="1"/>
              <a:stCxn id="0" idx="0"/>
              <a:endCxn id="43032" idx="3"/>
            </p:cNvCxnSpPr>
            <p:nvPr/>
          </p:nvCxnSpPr>
          <p:spPr bwMode="auto">
            <a:xfrm rot="5400000" flipH="1">
              <a:off x="2117" y="835"/>
              <a:ext cx="317" cy="10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</p:cxnSp>
      </p:grpSp>
      <p:pic>
        <p:nvPicPr>
          <p:cNvPr id="25" name="Picture 24" descr="page banne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620000" cy="4953000"/>
          </a:xfr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#5</a:t>
            </a:r>
            <a:b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Write a letter to the head of the Social Sciences Department of the University of the West Indies requesting permission to undertake research in the communication technologies used in that department.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620000" cy="4191000"/>
          </a:xfr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#6</a:t>
            </a:r>
            <a:b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Write a letter from the HR Director turning down a job applicant for the position of Senior Secretary in the Ministry of Finance and Planning.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620000" cy="3733800"/>
          </a:xfr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#7</a:t>
            </a:r>
            <a:b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Write a letter to a loyal repeat customer with a final request to settle a seriously overdue delinquent debt of $30 million.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620000" cy="4191000"/>
          </a:xfr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#8</a:t>
            </a:r>
            <a:b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en-US" sz="4400" b="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>Write a letter to the Director of Human Resources applying for tuition assistance to attend the Supervisory Management Certificate Course at MIND.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23622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029" sz="8800" dirty="0" smtClean="0"/>
              <a:t>MEMO WRITING</a:t>
            </a:r>
            <a:endParaRPr lang="en-029" sz="8800" dirty="0"/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1"/>
            <a:ext cx="9144000" cy="984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029" sz="4000" b="1" dirty="0" smtClean="0"/>
              <a:t>WHAT IS A MEMO?</a:t>
            </a:r>
            <a:endParaRPr lang="en-029" sz="4000" dirty="0" smtClean="0"/>
          </a:p>
          <a:p>
            <a:endParaRPr lang="en-029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smtClean="0"/>
              <a:t>A </a:t>
            </a:r>
            <a:r>
              <a:rPr lang="en-029" sz="3200" dirty="0"/>
              <a:t>memo or memorandum is a type of communication commonly used in businesses. </a:t>
            </a:r>
            <a:endParaRPr lang="en-029" sz="3200" dirty="0" smtClean="0"/>
          </a:p>
          <a:p>
            <a:endParaRPr lang="en-029" sz="3200" dirty="0" smtClean="0"/>
          </a:p>
          <a:p>
            <a:r>
              <a:rPr lang="en-029" sz="3200" dirty="0" smtClean="0"/>
              <a:t>Memos </a:t>
            </a:r>
            <a:r>
              <a:rPr lang="en-029" sz="3200" dirty="0"/>
              <a:t>are sent to colleagues and co-workers</a:t>
            </a:r>
            <a:r>
              <a:rPr lang="en-029" sz="3200" dirty="0" smtClean="0"/>
              <a:t>.</a:t>
            </a:r>
          </a:p>
          <a:p>
            <a:r>
              <a:rPr lang="en-029" sz="3200" dirty="0" smtClean="0"/>
              <a:t> </a:t>
            </a:r>
          </a:p>
          <a:p>
            <a:r>
              <a:rPr lang="en-029" sz="3200" dirty="0" smtClean="0"/>
              <a:t>They </a:t>
            </a:r>
            <a:r>
              <a:rPr lang="en-029" sz="3200" dirty="0"/>
              <a:t>differ from letters as they are more informal and do not require a salutation or a closure statement as </a:t>
            </a:r>
            <a:r>
              <a:rPr lang="en-029" sz="3200" dirty="0" smtClean="0"/>
              <a:t>in Business Letters.</a:t>
            </a:r>
            <a:endParaRPr lang="en-029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35</a:t>
            </a:fld>
            <a:endParaRPr lang="en-029"/>
          </a:p>
        </p:txBody>
      </p:sp>
      <p:pic>
        <p:nvPicPr>
          <p:cNvPr id="10" name="Picture 9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95400"/>
            <a:ext cx="9144000" cy="984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029" sz="4000" b="1" dirty="0" smtClean="0"/>
              <a:t>PURPOSE OF A MEMO</a:t>
            </a:r>
            <a:endParaRPr lang="en-029" sz="4000" dirty="0" smtClean="0"/>
          </a:p>
          <a:p>
            <a:endParaRPr lang="en-029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smtClean="0"/>
              <a:t>A memo is used as a </a:t>
            </a:r>
            <a:r>
              <a:rPr lang="en-029" sz="3200" dirty="0"/>
              <a:t>written reminder or to convey a short proposal or some basic information. </a:t>
            </a:r>
            <a:endParaRPr lang="en-029" sz="3200" dirty="0" smtClean="0"/>
          </a:p>
          <a:p>
            <a:endParaRPr lang="en-029" sz="1600" dirty="0" smtClean="0"/>
          </a:p>
          <a:p>
            <a:r>
              <a:rPr lang="en-029" sz="3200" dirty="0" smtClean="0"/>
              <a:t>A </a:t>
            </a:r>
            <a:r>
              <a:rPr lang="en-029" sz="3200" dirty="0"/>
              <a:t>memo format is generally short consisting of between one and four sentences</a:t>
            </a:r>
            <a:r>
              <a:rPr lang="en-029" sz="3200" dirty="0" smtClean="0"/>
              <a:t>.</a:t>
            </a:r>
          </a:p>
          <a:p>
            <a:r>
              <a:rPr lang="en-029" sz="3200" dirty="0" smtClean="0"/>
              <a:t> </a:t>
            </a:r>
          </a:p>
          <a:p>
            <a:r>
              <a:rPr lang="en-029" sz="3200" dirty="0" smtClean="0"/>
              <a:t>A </a:t>
            </a:r>
            <a:r>
              <a:rPr lang="en-029" sz="3200" dirty="0"/>
              <a:t>longer format might consist of several paragraphs but should never exceed one page in length.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36</a:t>
            </a:fld>
            <a:endParaRPr lang="en-029"/>
          </a:p>
        </p:txBody>
      </p:sp>
      <p:pic>
        <p:nvPicPr>
          <p:cNvPr id="8" name="Picture 7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59D901-415D-4A11-A4D4-E5F26901B4E7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313613" cy="1143000"/>
          </a:xfrm>
        </p:spPr>
        <p:txBody>
          <a:bodyPr/>
          <a:lstStyle/>
          <a:p>
            <a:pPr eaLnBrk="1" hangingPunct="1"/>
            <a:r>
              <a:rPr lang="en-US" smtClean="0"/>
              <a:t>		</a:t>
            </a:r>
            <a:endParaRPr lang="en-US" sz="2400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534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 </a:t>
            </a:r>
            <a:r>
              <a:rPr lang="en-US" sz="2800" b="1" dirty="0" smtClean="0"/>
              <a:t>Memoranda will have the following five steps: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Provide identifying information (To, From, Date, Subject)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Define the project or problem (Purpose)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Give the background (If necessary)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Give supporting data (Usually required)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State conclusions, recommendations and/or expectations</a:t>
            </a:r>
          </a:p>
        </p:txBody>
      </p:sp>
      <p:sp>
        <p:nvSpPr>
          <p:cNvPr id="40967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579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MEMO CONTENTS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95400"/>
            <a:ext cx="9144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029" sz="4000" b="1" dirty="0"/>
              <a:t>Sample Memo Format / </a:t>
            </a:r>
            <a:r>
              <a:rPr lang="en-029" sz="4000" b="1" dirty="0" smtClean="0"/>
              <a:t>Template</a:t>
            </a:r>
            <a:endParaRPr lang="en-029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153400" cy="4462760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029" sz="3200" b="1" dirty="0" smtClean="0"/>
              <a:t>TO:</a:t>
            </a:r>
            <a:r>
              <a:rPr lang="en-029" sz="2000" b="1" dirty="0" smtClean="0"/>
              <a:t/>
            </a:r>
            <a:br>
              <a:rPr lang="en-029" sz="2000" b="1" dirty="0" smtClean="0"/>
            </a:br>
            <a:r>
              <a:rPr lang="en-029" sz="3200" b="1" dirty="0" smtClean="0"/>
              <a:t>FROM:   </a:t>
            </a:r>
            <a:r>
              <a:rPr lang="en-029" sz="2000" b="1" dirty="0" smtClean="0"/>
              <a:t>[Note: Sender may place initials/signature  beside name]</a:t>
            </a:r>
            <a:br>
              <a:rPr lang="en-029" sz="2000" b="1" dirty="0" smtClean="0"/>
            </a:br>
            <a:r>
              <a:rPr lang="en-029" sz="3200" b="1" dirty="0" smtClean="0"/>
              <a:t>DATE: </a:t>
            </a:r>
            <a:r>
              <a:rPr lang="en-029" sz="2000" b="1" dirty="0" smtClean="0"/>
              <a:t/>
            </a:r>
            <a:br>
              <a:rPr lang="en-029" sz="2000" b="1" dirty="0" smtClean="0"/>
            </a:br>
            <a:r>
              <a:rPr lang="en-029" sz="3200" b="1" dirty="0" smtClean="0"/>
              <a:t>SUBJECT:</a:t>
            </a:r>
          </a:p>
          <a:p>
            <a:endParaRPr lang="en-029" sz="2000" dirty="0" smtClean="0"/>
          </a:p>
          <a:p>
            <a:r>
              <a:rPr lang="en-029" sz="3200" b="1" dirty="0" smtClean="0"/>
              <a:t>First Sentence:	[Reason for the memo]</a:t>
            </a:r>
            <a:r>
              <a:rPr lang="en-029" sz="2000" b="1" dirty="0" smtClean="0"/>
              <a:t/>
            </a:r>
            <a:br>
              <a:rPr lang="en-029" sz="2000" b="1" dirty="0" smtClean="0"/>
            </a:br>
            <a:r>
              <a:rPr lang="en-029" sz="3200" b="1" dirty="0" smtClean="0"/>
              <a:t>Second Sentence - Main Body:</a:t>
            </a:r>
            <a:r>
              <a:rPr lang="en-029" sz="2000" b="1" dirty="0" smtClean="0"/>
              <a:t>	[Any Instructions or information]</a:t>
            </a:r>
            <a:br>
              <a:rPr lang="en-029" sz="2000" b="1" dirty="0" smtClean="0"/>
            </a:br>
            <a:r>
              <a:rPr lang="en-029" sz="3200" b="1" dirty="0" smtClean="0"/>
              <a:t>Closing Sentences </a:t>
            </a:r>
            <a:r>
              <a:rPr lang="en-029" sz="2000" b="1" dirty="0" smtClean="0"/>
              <a:t>– [What is required of the reader e.g. Confirmation, answers or feedback</a:t>
            </a:r>
            <a:r>
              <a:rPr lang="en-029" sz="2000" dirty="0" smtClean="0"/>
              <a:t> ]</a:t>
            </a:r>
            <a:endParaRPr lang="en-029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C59E-A65D-4006-AD4A-0CB6938C5CAB}" type="slidenum">
              <a:rPr lang="en-029" smtClean="0"/>
              <a:pPr/>
              <a:t>38</a:t>
            </a:fld>
            <a:endParaRPr lang="en-029"/>
          </a:p>
        </p:txBody>
      </p:sp>
      <p:pic>
        <p:nvPicPr>
          <p:cNvPr id="8" name="Picture 7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8229600" cy="39624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029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MEMO WRITING</a:t>
            </a:r>
            <a:br>
              <a:rPr lang="en-029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029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EXERCISES</a:t>
            </a:r>
            <a:endParaRPr lang="en-029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9906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The Importance of Communication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in the Organization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33400" y="2362200"/>
            <a:ext cx="8153400" cy="3763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Basic, important function of Mgt</a:t>
            </a:r>
          </a:p>
          <a:p>
            <a:pPr eaLnBrk="1" hangingPunct="1"/>
            <a:r>
              <a:rPr lang="en-US" sz="3200" dirty="0" smtClean="0"/>
              <a:t>Process of transmitting – information, ideas, thoughts, opinions &amp; plans throughout the organization</a:t>
            </a:r>
          </a:p>
          <a:p>
            <a:pPr eaLnBrk="1" hangingPunct="1"/>
            <a:r>
              <a:rPr lang="en-US" sz="3200" dirty="0" smtClean="0"/>
              <a:t>Effective communication is vital for HR and success in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4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6" name="Picture 5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0" y="12192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MEMORANDA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Memo to CEO requesting permission to conduct a training seminar for supervisors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Memo to </a:t>
            </a:r>
            <a:r>
              <a:rPr lang="en-GB" sz="28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 regarding the practice of bribes from customers and stakeholders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Memo to </a:t>
            </a:r>
            <a:r>
              <a:rPr lang="en-GB" sz="28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on the arrival of a baby boy to the Manager for Operations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Memo 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to staff</a:t>
            </a:r>
            <a:r>
              <a:rPr kumimoji="0" lang="en-GB" sz="2800" b="0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members re holiday provisions for time off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620000" cy="12192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400" b="1" dirty="0" smtClean="0"/>
              <a:t>EVALUATION</a:t>
            </a:r>
            <a:endParaRPr lang="en-JM" sz="4400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7315200" cy="2971800"/>
          </a:xfrm>
        </p:spPr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endParaRPr lang="en-JM" sz="3300" b="1" smtClean="0"/>
          </a:p>
        </p:txBody>
      </p:sp>
      <p:pic>
        <p:nvPicPr>
          <p:cNvPr id="33796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384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7200" y="5486400"/>
            <a:ext cx="7848600" cy="946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Thank you for your cooperation and participation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10668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The Importance of Communication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in the Organization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0" y="2438400"/>
            <a:ext cx="9144000" cy="3687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Manager-Employee relations</a:t>
            </a:r>
          </a:p>
          <a:p>
            <a:pPr eaLnBrk="1" hangingPunct="1"/>
            <a:r>
              <a:rPr lang="en-US" sz="3200" dirty="0" smtClean="0"/>
              <a:t>Essential component for PLOC</a:t>
            </a:r>
          </a:p>
          <a:p>
            <a:pPr eaLnBrk="1" hangingPunct="1"/>
            <a:r>
              <a:rPr lang="en-US" sz="3200" dirty="0" smtClean="0"/>
              <a:t>Need to communicate expectations</a:t>
            </a:r>
          </a:p>
          <a:p>
            <a:pPr eaLnBrk="1" hangingPunct="1"/>
            <a:r>
              <a:rPr lang="en-US" sz="3200" dirty="0" smtClean="0"/>
              <a:t>Problems caused by poor communication</a:t>
            </a:r>
          </a:p>
          <a:p>
            <a:pPr eaLnBrk="1" hangingPunct="1"/>
            <a:r>
              <a:rPr lang="en-US" sz="3200" dirty="0" smtClean="0"/>
              <a:t>Misunderstandings &amp; misrepresentations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5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6" name="Picture 5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2192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The Importance of Communication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in the Organization</a:t>
            </a:r>
            <a:endParaRPr lang="en-US" sz="2800" dirty="0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838200" y="2286000"/>
            <a:ext cx="81534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Motivates employees</a:t>
            </a:r>
          </a:p>
          <a:p>
            <a:pPr eaLnBrk="1" hangingPunct="1"/>
            <a:r>
              <a:rPr lang="en-US" sz="3200" dirty="0" smtClean="0"/>
              <a:t>Builds morale</a:t>
            </a:r>
          </a:p>
          <a:p>
            <a:pPr eaLnBrk="1" hangingPunct="1"/>
            <a:r>
              <a:rPr lang="en-US" sz="3200" dirty="0" smtClean="0"/>
              <a:t>Reduces conflicts</a:t>
            </a:r>
          </a:p>
          <a:p>
            <a:pPr eaLnBrk="1" hangingPunct="1"/>
            <a:r>
              <a:rPr lang="en-US" sz="3200" dirty="0" smtClean="0"/>
              <a:t>Clarifies work tasks</a:t>
            </a:r>
          </a:p>
          <a:p>
            <a:pPr eaLnBrk="1" hangingPunct="1"/>
            <a:r>
              <a:rPr lang="en-US" sz="3200" dirty="0" smtClean="0"/>
              <a:t>Improves job performance</a:t>
            </a:r>
          </a:p>
          <a:p>
            <a:pPr eaLnBrk="1" hangingPunct="1"/>
            <a:r>
              <a:rPr lang="en-US" sz="3200" dirty="0" smtClean="0"/>
              <a:t>Increases productivity </a:t>
            </a:r>
          </a:p>
          <a:p>
            <a:pPr eaLnBrk="1" hangingPunct="1"/>
            <a:r>
              <a:rPr lang="en-US" sz="3200" dirty="0" smtClean="0"/>
              <a:t>Enhances success of the unit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6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6" name="Picture 5" descr="page bann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ACCDA-98A2-4D4E-8AB9-614928B96053}" type="slidenum">
              <a:rPr lang="en-JM"/>
              <a:pPr>
                <a:defRPr/>
              </a:pPr>
              <a:t>7</a:t>
            </a:fld>
            <a:endParaRPr lang="en-JM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2968625" cy="1981200"/>
          </a:xfrm>
          <a:solidFill>
            <a:srgbClr val="FF6600"/>
          </a:solidFill>
          <a:ln w="12700" cap="flat">
            <a:solidFill>
              <a:schemeClr val="tx1"/>
            </a:solidFill>
          </a:ln>
        </p:spPr>
        <p:txBody>
          <a:bodyPr lIns="92075" tIns="46038" rIns="92075" bIns="46038">
            <a:normAutofit/>
          </a:bodyPr>
          <a:lstStyle/>
          <a:p>
            <a:pPr algn="ctr">
              <a:defRPr/>
            </a:pPr>
            <a:r>
              <a:rPr lang="en-JM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FIVE STEPS TO SUCCESSFUL WRITING</a:t>
            </a:r>
            <a:endParaRPr lang="en-JM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4268788" y="5335588"/>
            <a:ext cx="4416425" cy="68262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J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REVISION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4268788" y="534988"/>
            <a:ext cx="4416425" cy="68262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J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PREPARATION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4267200" y="1752600"/>
            <a:ext cx="4416425" cy="68262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J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RESEARCH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191000" y="4038600"/>
            <a:ext cx="4416425" cy="68262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J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 A DRAFT</a:t>
            </a:r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>
            <a:off x="3429000" y="876300"/>
            <a:ext cx="839788" cy="2401888"/>
          </a:xfrm>
          <a:custGeom>
            <a:avLst/>
            <a:gdLst>
              <a:gd name="T0" fmla="*/ 0 w 529"/>
              <a:gd name="T1" fmla="*/ 1512 h 1513"/>
              <a:gd name="T2" fmla="*/ 264 w 529"/>
              <a:gd name="T3" fmla="*/ 1512 h 1513"/>
              <a:gd name="T4" fmla="*/ 264 w 529"/>
              <a:gd name="T5" fmla="*/ 0 h 1513"/>
              <a:gd name="T6" fmla="*/ 528 w 529"/>
              <a:gd name="T7" fmla="*/ 0 h 1513"/>
              <a:gd name="T8" fmla="*/ 0 60000 65536"/>
              <a:gd name="T9" fmla="*/ 0 60000 65536"/>
              <a:gd name="T10" fmla="*/ 0 60000 65536"/>
              <a:gd name="T11" fmla="*/ 0 60000 65536"/>
              <a:gd name="T12" fmla="*/ 0 w 529"/>
              <a:gd name="T13" fmla="*/ 0 h 1513"/>
              <a:gd name="T14" fmla="*/ 529 w 529"/>
              <a:gd name="T15" fmla="*/ 1513 h 15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9" h="1513">
                <a:moveTo>
                  <a:pt x="0" y="1512"/>
                </a:moveTo>
                <a:lnTo>
                  <a:pt x="264" y="1512"/>
                </a:lnTo>
                <a:lnTo>
                  <a:pt x="264" y="0"/>
                </a:lnTo>
                <a:lnTo>
                  <a:pt x="52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029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>
            <a:off x="3429000" y="3276600"/>
            <a:ext cx="839788" cy="2401888"/>
          </a:xfrm>
          <a:custGeom>
            <a:avLst/>
            <a:gdLst>
              <a:gd name="T0" fmla="*/ 0 w 529"/>
              <a:gd name="T1" fmla="*/ 0 h 1513"/>
              <a:gd name="T2" fmla="*/ 264 w 529"/>
              <a:gd name="T3" fmla="*/ 0 h 1513"/>
              <a:gd name="T4" fmla="*/ 264 w 529"/>
              <a:gd name="T5" fmla="*/ 1512 h 1513"/>
              <a:gd name="T6" fmla="*/ 528 w 529"/>
              <a:gd name="T7" fmla="*/ 1512 h 1513"/>
              <a:gd name="T8" fmla="*/ 0 60000 65536"/>
              <a:gd name="T9" fmla="*/ 0 60000 65536"/>
              <a:gd name="T10" fmla="*/ 0 60000 65536"/>
              <a:gd name="T11" fmla="*/ 0 60000 65536"/>
              <a:gd name="T12" fmla="*/ 0 w 529"/>
              <a:gd name="T13" fmla="*/ 0 h 1513"/>
              <a:gd name="T14" fmla="*/ 529 w 529"/>
              <a:gd name="T15" fmla="*/ 1513 h 15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9" h="1513">
                <a:moveTo>
                  <a:pt x="0" y="0"/>
                </a:moveTo>
                <a:lnTo>
                  <a:pt x="264" y="0"/>
                </a:lnTo>
                <a:lnTo>
                  <a:pt x="264" y="1512"/>
                </a:lnTo>
                <a:lnTo>
                  <a:pt x="528" y="15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029"/>
          </a:p>
        </p:txBody>
      </p:sp>
      <p:sp>
        <p:nvSpPr>
          <p:cNvPr id="49162" name="Freeform 12"/>
          <p:cNvSpPr>
            <a:spLocks/>
          </p:cNvSpPr>
          <p:nvPr/>
        </p:nvSpPr>
        <p:spPr bwMode="auto">
          <a:xfrm flipV="1">
            <a:off x="3429000" y="3200400"/>
            <a:ext cx="457200" cy="76200"/>
          </a:xfrm>
          <a:custGeom>
            <a:avLst/>
            <a:gdLst>
              <a:gd name="T0" fmla="*/ 0 w 529"/>
              <a:gd name="T1" fmla="*/ 0 h 1"/>
              <a:gd name="T2" fmla="*/ 528 w 529"/>
              <a:gd name="T3" fmla="*/ 0 h 1"/>
              <a:gd name="T4" fmla="*/ 0 60000 65536"/>
              <a:gd name="T5" fmla="*/ 0 60000 65536"/>
              <a:gd name="T6" fmla="*/ 0 w 529"/>
              <a:gd name="T7" fmla="*/ 0 h 1"/>
              <a:gd name="T8" fmla="*/ 529 w 52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9" h="1">
                <a:moveTo>
                  <a:pt x="0" y="0"/>
                </a:moveTo>
                <a:lnTo>
                  <a:pt x="52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029"/>
          </a:p>
        </p:txBody>
      </p:sp>
      <p:sp>
        <p:nvSpPr>
          <p:cNvPr id="49163" name="Freeform 13"/>
          <p:cNvSpPr>
            <a:spLocks/>
          </p:cNvSpPr>
          <p:nvPr/>
        </p:nvSpPr>
        <p:spPr bwMode="auto">
          <a:xfrm flipV="1">
            <a:off x="3886200" y="2057400"/>
            <a:ext cx="381000" cy="76200"/>
          </a:xfrm>
          <a:custGeom>
            <a:avLst/>
            <a:gdLst>
              <a:gd name="T0" fmla="*/ 0 w 529"/>
              <a:gd name="T1" fmla="*/ 0 h 1"/>
              <a:gd name="T2" fmla="*/ 528 w 529"/>
              <a:gd name="T3" fmla="*/ 0 h 1"/>
              <a:gd name="T4" fmla="*/ 0 60000 65536"/>
              <a:gd name="T5" fmla="*/ 0 60000 65536"/>
              <a:gd name="T6" fmla="*/ 0 w 529"/>
              <a:gd name="T7" fmla="*/ 0 h 1"/>
              <a:gd name="T8" fmla="*/ 529 w 52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9" h="1">
                <a:moveTo>
                  <a:pt x="0" y="0"/>
                </a:moveTo>
                <a:lnTo>
                  <a:pt x="52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029"/>
          </a:p>
        </p:txBody>
      </p:sp>
      <p:sp>
        <p:nvSpPr>
          <p:cNvPr id="49164" name="Freeform 14"/>
          <p:cNvSpPr>
            <a:spLocks/>
          </p:cNvSpPr>
          <p:nvPr/>
        </p:nvSpPr>
        <p:spPr bwMode="auto">
          <a:xfrm flipV="1">
            <a:off x="3886200" y="4373880"/>
            <a:ext cx="304800" cy="45719"/>
          </a:xfrm>
          <a:custGeom>
            <a:avLst/>
            <a:gdLst>
              <a:gd name="T0" fmla="*/ 0 w 529"/>
              <a:gd name="T1" fmla="*/ 0 h 1"/>
              <a:gd name="T2" fmla="*/ 528 w 529"/>
              <a:gd name="T3" fmla="*/ 0 h 1"/>
              <a:gd name="T4" fmla="*/ 0 60000 65536"/>
              <a:gd name="T5" fmla="*/ 0 60000 65536"/>
              <a:gd name="T6" fmla="*/ 0 w 529"/>
              <a:gd name="T7" fmla="*/ 0 h 1"/>
              <a:gd name="T8" fmla="*/ 529 w 52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9" h="1">
                <a:moveTo>
                  <a:pt x="0" y="0"/>
                </a:moveTo>
                <a:lnTo>
                  <a:pt x="52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029"/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4267200" y="2895600"/>
            <a:ext cx="4416425" cy="68262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J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ORGANISATION</a:t>
            </a:r>
          </a:p>
        </p:txBody>
      </p:sp>
      <p:sp>
        <p:nvSpPr>
          <p:cNvPr id="49166" name="Freeform 16"/>
          <p:cNvSpPr>
            <a:spLocks/>
          </p:cNvSpPr>
          <p:nvPr/>
        </p:nvSpPr>
        <p:spPr bwMode="auto">
          <a:xfrm flipV="1">
            <a:off x="3886200" y="3230880"/>
            <a:ext cx="381000" cy="45719"/>
          </a:xfrm>
          <a:custGeom>
            <a:avLst/>
            <a:gdLst>
              <a:gd name="T0" fmla="*/ 0 w 529"/>
              <a:gd name="T1" fmla="*/ 0 h 1"/>
              <a:gd name="T2" fmla="*/ 528 w 529"/>
              <a:gd name="T3" fmla="*/ 0 h 1"/>
              <a:gd name="T4" fmla="*/ 0 60000 65536"/>
              <a:gd name="T5" fmla="*/ 0 60000 65536"/>
              <a:gd name="T6" fmla="*/ 0 w 529"/>
              <a:gd name="T7" fmla="*/ 0 h 1"/>
              <a:gd name="T8" fmla="*/ 529 w 52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9" h="1">
                <a:moveTo>
                  <a:pt x="0" y="0"/>
                </a:moveTo>
                <a:lnTo>
                  <a:pt x="52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029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/>
      <p:bldP spid="145412" grpId="0" animBg="1"/>
      <p:bldP spid="145413" grpId="0" animBg="1"/>
      <p:bldP spid="145415" grpId="0" animBg="1"/>
      <p:bldP spid="1454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JM"/>
          </a:p>
        </p:txBody>
      </p:sp>
      <p:sp>
        <p:nvSpPr>
          <p:cNvPr id="13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821931-59D9-4231-BCBD-434BEC892D6F}" type="slidenum">
              <a:rPr lang="en-JM"/>
              <a:pPr>
                <a:defRPr/>
              </a:pPr>
              <a:t>8</a:t>
            </a:fld>
            <a:endParaRPr lang="en-JM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143000"/>
            <a:ext cx="2363788" cy="1185863"/>
            <a:chOff x="1876" y="2256"/>
            <a:chExt cx="1489" cy="747"/>
          </a:xfrm>
        </p:grpSpPr>
        <p:sp>
          <p:nvSpPr>
            <p:cNvPr id="14338" name="Oval 2"/>
            <p:cNvSpPr>
              <a:spLocks noChangeArrowheads="1"/>
            </p:cNvSpPr>
            <p:nvPr/>
          </p:nvSpPr>
          <p:spPr bwMode="auto">
            <a:xfrm>
              <a:off x="1876" y="2256"/>
              <a:ext cx="1489" cy="747"/>
            </a:xfrm>
            <a:prstGeom prst="ellipse">
              <a:avLst/>
            </a:prstGeom>
            <a:gradFill rotWithShape="0">
              <a:gsLst>
                <a:gs pos="0">
                  <a:srgbClr val="008000">
                    <a:gamma/>
                    <a:shade val="69804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2116" y="2448"/>
              <a:ext cx="106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JM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Clarity</a:t>
              </a:r>
              <a:endParaRPr lang="en-JM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352801" y="1143001"/>
            <a:ext cx="2363787" cy="1185862"/>
            <a:chOff x="2112" y="720"/>
            <a:chExt cx="1489" cy="747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2112" y="720"/>
              <a:ext cx="1489" cy="747"/>
            </a:xfrm>
            <a:prstGeom prst="ellipse">
              <a:avLst/>
            </a:prstGeom>
            <a:gradFill rotWithShape="0">
              <a:gsLst>
                <a:gs pos="0">
                  <a:srgbClr val="F35B1B">
                    <a:gamma/>
                    <a:shade val="69804"/>
                    <a:invGamma/>
                  </a:srgbClr>
                </a:gs>
                <a:gs pos="50000">
                  <a:srgbClr val="F35B1B"/>
                </a:gs>
                <a:gs pos="100000">
                  <a:srgbClr val="F35B1B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256" y="960"/>
              <a:ext cx="119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Correctness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81600" y="2667000"/>
            <a:ext cx="2365375" cy="1185862"/>
            <a:chOff x="2341" y="3125"/>
            <a:chExt cx="1490" cy="747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2341" y="3125"/>
              <a:ext cx="1490" cy="7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496" y="3312"/>
              <a:ext cx="121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Consistency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590800" y="2590800"/>
            <a:ext cx="2365375" cy="1185863"/>
            <a:chOff x="3651" y="1882"/>
            <a:chExt cx="1490" cy="747"/>
          </a:xfrm>
        </p:grpSpPr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3651" y="1882"/>
              <a:ext cx="1490" cy="747"/>
            </a:xfrm>
            <a:prstGeom prst="ellipse">
              <a:avLst/>
            </a:prstGeom>
            <a:gradFill rotWithShape="0">
              <a:gsLst>
                <a:gs pos="0">
                  <a:srgbClr val="000099">
                    <a:gamma/>
                    <a:shade val="60000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60000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3699" y="2075"/>
              <a:ext cx="128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90488" tIns="44450" rIns="90488" bIns="44450">
              <a:spAutoFit/>
            </a:bodyPr>
            <a:lstStyle/>
            <a:p>
              <a:pPr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Conciseness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743200" y="4038600"/>
            <a:ext cx="2363787" cy="1185862"/>
            <a:chOff x="3979" y="2903"/>
            <a:chExt cx="1489" cy="747"/>
          </a:xfrm>
        </p:grpSpPr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3979" y="2903"/>
              <a:ext cx="1489" cy="747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224" y="3120"/>
              <a:ext cx="105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Context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JM" dirty="0" smtClean="0"/>
              <a:t>The Seven C’s of Writing</a:t>
            </a:r>
          </a:p>
        </p:txBody>
      </p: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409575" y="1066801"/>
            <a:ext cx="3019425" cy="4191000"/>
            <a:chOff x="258" y="1152"/>
            <a:chExt cx="2190" cy="2723"/>
          </a:xfrm>
        </p:grpSpPr>
        <p:grpSp>
          <p:nvGrpSpPr>
            <p:cNvPr id="8" name="Group 127"/>
            <p:cNvGrpSpPr>
              <a:grpSpLocks/>
            </p:cNvGrpSpPr>
            <p:nvPr/>
          </p:nvGrpSpPr>
          <p:grpSpPr bwMode="auto">
            <a:xfrm>
              <a:off x="258" y="1152"/>
              <a:ext cx="1787" cy="2723"/>
              <a:chOff x="258" y="1152"/>
              <a:chExt cx="1787" cy="2723"/>
            </a:xfrm>
          </p:grpSpPr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587" y="1152"/>
                <a:ext cx="567" cy="969"/>
                <a:chOff x="587" y="1152"/>
                <a:chExt cx="567" cy="969"/>
              </a:xfrm>
            </p:grpSpPr>
            <p:grpSp>
              <p:nvGrpSpPr>
                <p:cNvPr id="10" name="Group 57"/>
                <p:cNvGrpSpPr>
                  <a:grpSpLocks/>
                </p:cNvGrpSpPr>
                <p:nvPr/>
              </p:nvGrpSpPr>
              <p:grpSpPr bwMode="auto">
                <a:xfrm>
                  <a:off x="653" y="1584"/>
                  <a:ext cx="501" cy="537"/>
                  <a:chOff x="653" y="1584"/>
                  <a:chExt cx="501" cy="537"/>
                </a:xfrm>
              </p:grpSpPr>
              <p:grpSp>
                <p:nvGrpSpPr>
                  <p:cNvPr id="1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89" y="1601"/>
                    <a:ext cx="465" cy="520"/>
                    <a:chOff x="689" y="1601"/>
                    <a:chExt cx="465" cy="520"/>
                  </a:xfrm>
                </p:grpSpPr>
                <p:grpSp>
                  <p:nvGrpSpPr>
                    <p:cNvPr id="12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9" y="1601"/>
                      <a:ext cx="465" cy="520"/>
                      <a:chOff x="689" y="1601"/>
                      <a:chExt cx="465" cy="520"/>
                    </a:xfrm>
                  </p:grpSpPr>
                  <p:grpSp>
                    <p:nvGrpSpPr>
                      <p:cNvPr id="13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" y="1601"/>
                        <a:ext cx="465" cy="520"/>
                        <a:chOff x="689" y="1601"/>
                        <a:chExt cx="465" cy="520"/>
                      </a:xfrm>
                    </p:grpSpPr>
                    <p:sp>
                      <p:nvSpPr>
                        <p:cNvPr id="11387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1601"/>
                          <a:ext cx="415" cy="520"/>
                        </a:xfrm>
                        <a:custGeom>
                          <a:avLst/>
                          <a:gdLst>
                            <a:gd name="T0" fmla="*/ 355 w 415"/>
                            <a:gd name="T1" fmla="*/ 39 h 520"/>
                            <a:gd name="T2" fmla="*/ 347 w 415"/>
                            <a:gd name="T3" fmla="*/ 25 h 520"/>
                            <a:gd name="T4" fmla="*/ 322 w 415"/>
                            <a:gd name="T5" fmla="*/ 0 h 520"/>
                            <a:gd name="T6" fmla="*/ 182 w 415"/>
                            <a:gd name="T7" fmla="*/ 13 h 520"/>
                            <a:gd name="T8" fmla="*/ 57 w 415"/>
                            <a:gd name="T9" fmla="*/ 132 h 520"/>
                            <a:gd name="T10" fmla="*/ 0 w 415"/>
                            <a:gd name="T11" fmla="*/ 299 h 520"/>
                            <a:gd name="T12" fmla="*/ 19 w 415"/>
                            <a:gd name="T13" fmla="*/ 335 h 520"/>
                            <a:gd name="T14" fmla="*/ 80 w 415"/>
                            <a:gd name="T15" fmla="*/ 411 h 520"/>
                            <a:gd name="T16" fmla="*/ 79 w 415"/>
                            <a:gd name="T17" fmla="*/ 426 h 520"/>
                            <a:gd name="T18" fmla="*/ 82 w 415"/>
                            <a:gd name="T19" fmla="*/ 442 h 520"/>
                            <a:gd name="T20" fmla="*/ 90 w 415"/>
                            <a:gd name="T21" fmla="*/ 452 h 520"/>
                            <a:gd name="T22" fmla="*/ 103 w 415"/>
                            <a:gd name="T23" fmla="*/ 462 h 520"/>
                            <a:gd name="T24" fmla="*/ 116 w 415"/>
                            <a:gd name="T25" fmla="*/ 472 h 520"/>
                            <a:gd name="T26" fmla="*/ 129 w 415"/>
                            <a:gd name="T27" fmla="*/ 480 h 520"/>
                            <a:gd name="T28" fmla="*/ 143 w 415"/>
                            <a:gd name="T29" fmla="*/ 490 h 520"/>
                            <a:gd name="T30" fmla="*/ 160 w 415"/>
                            <a:gd name="T31" fmla="*/ 498 h 520"/>
                            <a:gd name="T32" fmla="*/ 174 w 415"/>
                            <a:gd name="T33" fmla="*/ 503 h 520"/>
                            <a:gd name="T34" fmla="*/ 194 w 415"/>
                            <a:gd name="T35" fmla="*/ 510 h 520"/>
                            <a:gd name="T36" fmla="*/ 212 w 415"/>
                            <a:gd name="T37" fmla="*/ 515 h 520"/>
                            <a:gd name="T38" fmla="*/ 230 w 415"/>
                            <a:gd name="T39" fmla="*/ 519 h 520"/>
                            <a:gd name="T40" fmla="*/ 246 w 415"/>
                            <a:gd name="T41" fmla="*/ 514 h 520"/>
                            <a:gd name="T42" fmla="*/ 256 w 415"/>
                            <a:gd name="T43" fmla="*/ 508 h 520"/>
                            <a:gd name="T44" fmla="*/ 269 w 415"/>
                            <a:gd name="T45" fmla="*/ 496 h 520"/>
                            <a:gd name="T46" fmla="*/ 277 w 415"/>
                            <a:gd name="T47" fmla="*/ 488 h 520"/>
                            <a:gd name="T48" fmla="*/ 288 w 415"/>
                            <a:gd name="T49" fmla="*/ 496 h 520"/>
                            <a:gd name="T50" fmla="*/ 302 w 415"/>
                            <a:gd name="T51" fmla="*/ 503 h 520"/>
                            <a:gd name="T52" fmla="*/ 322 w 415"/>
                            <a:gd name="T53" fmla="*/ 507 h 520"/>
                            <a:gd name="T54" fmla="*/ 337 w 415"/>
                            <a:gd name="T55" fmla="*/ 500 h 520"/>
                            <a:gd name="T56" fmla="*/ 349 w 415"/>
                            <a:gd name="T57" fmla="*/ 488 h 520"/>
                            <a:gd name="T58" fmla="*/ 358 w 415"/>
                            <a:gd name="T59" fmla="*/ 474 h 520"/>
                            <a:gd name="T60" fmla="*/ 364 w 415"/>
                            <a:gd name="T61" fmla="*/ 454 h 520"/>
                            <a:gd name="T62" fmla="*/ 414 w 415"/>
                            <a:gd name="T63" fmla="*/ 377 h 520"/>
                            <a:gd name="T64" fmla="*/ 369 w 415"/>
                            <a:gd name="T65" fmla="*/ 269 h 520"/>
                            <a:gd name="T66" fmla="*/ 355 w 415"/>
                            <a:gd name="T67" fmla="*/ 39 h 520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415"/>
                            <a:gd name="T103" fmla="*/ 0 h 520"/>
                            <a:gd name="T104" fmla="*/ 415 w 415"/>
                            <a:gd name="T105" fmla="*/ 520 h 520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415" h="520">
                              <a:moveTo>
                                <a:pt x="355" y="39"/>
                              </a:moveTo>
                              <a:lnTo>
                                <a:pt x="347" y="25"/>
                              </a:lnTo>
                              <a:lnTo>
                                <a:pt x="322" y="0"/>
                              </a:lnTo>
                              <a:lnTo>
                                <a:pt x="182" y="13"/>
                              </a:lnTo>
                              <a:lnTo>
                                <a:pt x="57" y="132"/>
                              </a:lnTo>
                              <a:lnTo>
                                <a:pt x="0" y="299"/>
                              </a:lnTo>
                              <a:lnTo>
                                <a:pt x="19" y="335"/>
                              </a:lnTo>
                              <a:lnTo>
                                <a:pt x="80" y="411"/>
                              </a:lnTo>
                              <a:lnTo>
                                <a:pt x="79" y="426"/>
                              </a:lnTo>
                              <a:lnTo>
                                <a:pt x="82" y="442"/>
                              </a:lnTo>
                              <a:lnTo>
                                <a:pt x="90" y="452"/>
                              </a:lnTo>
                              <a:lnTo>
                                <a:pt x="103" y="462"/>
                              </a:lnTo>
                              <a:lnTo>
                                <a:pt x="116" y="472"/>
                              </a:lnTo>
                              <a:lnTo>
                                <a:pt x="129" y="480"/>
                              </a:lnTo>
                              <a:lnTo>
                                <a:pt x="143" y="490"/>
                              </a:lnTo>
                              <a:lnTo>
                                <a:pt x="160" y="498"/>
                              </a:lnTo>
                              <a:lnTo>
                                <a:pt x="174" y="503"/>
                              </a:lnTo>
                              <a:lnTo>
                                <a:pt x="194" y="510"/>
                              </a:lnTo>
                              <a:lnTo>
                                <a:pt x="212" y="515"/>
                              </a:lnTo>
                              <a:lnTo>
                                <a:pt x="230" y="519"/>
                              </a:lnTo>
                              <a:lnTo>
                                <a:pt x="246" y="514"/>
                              </a:lnTo>
                              <a:lnTo>
                                <a:pt x="256" y="508"/>
                              </a:lnTo>
                              <a:lnTo>
                                <a:pt x="269" y="496"/>
                              </a:lnTo>
                              <a:lnTo>
                                <a:pt x="277" y="488"/>
                              </a:lnTo>
                              <a:lnTo>
                                <a:pt x="288" y="496"/>
                              </a:lnTo>
                              <a:lnTo>
                                <a:pt x="302" y="503"/>
                              </a:lnTo>
                              <a:lnTo>
                                <a:pt x="322" y="507"/>
                              </a:lnTo>
                              <a:lnTo>
                                <a:pt x="337" y="500"/>
                              </a:lnTo>
                              <a:lnTo>
                                <a:pt x="349" y="488"/>
                              </a:lnTo>
                              <a:lnTo>
                                <a:pt x="358" y="474"/>
                              </a:lnTo>
                              <a:lnTo>
                                <a:pt x="364" y="454"/>
                              </a:lnTo>
                              <a:lnTo>
                                <a:pt x="414" y="377"/>
                              </a:lnTo>
                              <a:lnTo>
                                <a:pt x="369" y="269"/>
                              </a:lnTo>
                              <a:lnTo>
                                <a:pt x="355" y="39"/>
                              </a:lnTo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88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9" y="1835"/>
                          <a:ext cx="92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89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" y="1892"/>
                          <a:ext cx="106" cy="122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90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8" y="1895"/>
                          <a:ext cx="136" cy="16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9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5" y="1982"/>
                          <a:ext cx="117" cy="13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4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0" y="1835"/>
                        <a:ext cx="428" cy="180"/>
                        <a:chOff x="710" y="1835"/>
                        <a:chExt cx="428" cy="180"/>
                      </a:xfrm>
                    </p:grpSpPr>
                    <p:sp>
                      <p:nvSpPr>
                        <p:cNvPr id="11380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9" y="1835"/>
                          <a:ext cx="142" cy="16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81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0" y="1859"/>
                          <a:ext cx="60" cy="6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82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920"/>
                          <a:ext cx="155" cy="9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83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2" y="1918"/>
                          <a:ext cx="146" cy="8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84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2" y="1868"/>
                          <a:ext cx="59" cy="5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85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1847"/>
                          <a:ext cx="147" cy="143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86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0" y="1847"/>
                          <a:ext cx="146" cy="136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  <p:grpSp>
                  <p:nvGrpSpPr>
                    <p:cNvPr id="15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6" y="1630"/>
                      <a:ext cx="192" cy="305"/>
                      <a:chOff x="956" y="1630"/>
                      <a:chExt cx="192" cy="305"/>
                    </a:xfrm>
                  </p:grpSpPr>
                  <p:grpSp>
                    <p:nvGrpSpPr>
                      <p:cNvPr id="16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6" y="1630"/>
                        <a:ext cx="167" cy="222"/>
                        <a:chOff x="956" y="1630"/>
                        <a:chExt cx="167" cy="222"/>
                      </a:xfrm>
                    </p:grpSpPr>
                    <p:grpSp>
                      <p:nvGrpSpPr>
                        <p:cNvPr id="17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6" y="1630"/>
                          <a:ext cx="167" cy="222"/>
                          <a:chOff x="956" y="1630"/>
                          <a:chExt cx="167" cy="222"/>
                        </a:xfrm>
                      </p:grpSpPr>
                      <p:grpSp>
                        <p:nvGrpSpPr>
                          <p:cNvPr id="18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56" y="1654"/>
                            <a:ext cx="167" cy="198"/>
                            <a:chOff x="956" y="1654"/>
                            <a:chExt cx="167" cy="198"/>
                          </a:xfrm>
                        </p:grpSpPr>
                        <p:sp>
                          <p:nvSpPr>
                            <p:cNvPr id="11376" name="Oval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6" y="1654"/>
                              <a:ext cx="114" cy="198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77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4" y="1654"/>
                              <a:ext cx="79" cy="175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9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64" y="1661"/>
                            <a:ext cx="158" cy="191"/>
                            <a:chOff x="964" y="1661"/>
                            <a:chExt cx="158" cy="191"/>
                          </a:xfrm>
                        </p:grpSpPr>
                        <p:sp>
                          <p:nvSpPr>
                            <p:cNvPr id="11374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64" y="1662"/>
                              <a:ext cx="103" cy="19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75" name="Oval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2" y="1661"/>
                              <a:ext cx="80" cy="18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20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90" y="1630"/>
                            <a:ext cx="110" cy="69"/>
                            <a:chOff x="990" y="1630"/>
                            <a:chExt cx="110" cy="69"/>
                          </a:xfrm>
                        </p:grpSpPr>
                        <p:sp>
                          <p:nvSpPr>
                            <p:cNvPr id="11372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63" y="1630"/>
                              <a:ext cx="37" cy="68"/>
                            </a:xfrm>
                            <a:custGeom>
                              <a:avLst/>
                              <a:gdLst>
                                <a:gd name="T0" fmla="*/ 0 w 37"/>
                                <a:gd name="T1" fmla="*/ 43 h 68"/>
                                <a:gd name="T2" fmla="*/ 9 w 37"/>
                                <a:gd name="T3" fmla="*/ 67 h 68"/>
                                <a:gd name="T4" fmla="*/ 36 w 37"/>
                                <a:gd name="T5" fmla="*/ 21 h 68"/>
                                <a:gd name="T6" fmla="*/ 26 w 37"/>
                                <a:gd name="T7" fmla="*/ 0 h 68"/>
                                <a:gd name="T8" fmla="*/ 0 w 37"/>
                                <a:gd name="T9" fmla="*/ 43 h 68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37"/>
                                <a:gd name="T16" fmla="*/ 0 h 68"/>
                                <a:gd name="T17" fmla="*/ 37 w 37"/>
                                <a:gd name="T18" fmla="*/ 68 h 68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37" h="68">
                                  <a:moveTo>
                                    <a:pt x="0" y="43"/>
                                  </a:moveTo>
                                  <a:lnTo>
                                    <a:pt x="9" y="67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26" y="0"/>
                                  </a:lnTo>
                                  <a:lnTo>
                                    <a:pt x="0" y="43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73" name="Freeform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90" y="1634"/>
                              <a:ext cx="74" cy="65"/>
                            </a:xfrm>
                            <a:custGeom>
                              <a:avLst/>
                              <a:gdLst>
                                <a:gd name="T0" fmla="*/ 10 w 74"/>
                                <a:gd name="T1" fmla="*/ 0 h 65"/>
                                <a:gd name="T2" fmla="*/ 73 w 74"/>
                                <a:gd name="T3" fmla="*/ 44 h 65"/>
                                <a:gd name="T4" fmla="*/ 70 w 74"/>
                                <a:gd name="T5" fmla="*/ 64 h 65"/>
                                <a:gd name="T6" fmla="*/ 0 w 74"/>
                                <a:gd name="T7" fmla="*/ 27 h 65"/>
                                <a:gd name="T8" fmla="*/ 10 w 74"/>
                                <a:gd name="T9" fmla="*/ 0 h 6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4"/>
                                <a:gd name="T16" fmla="*/ 0 h 65"/>
                                <a:gd name="T17" fmla="*/ 74 w 74"/>
                                <a:gd name="T18" fmla="*/ 65 h 6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4" h="65">
                                  <a:moveTo>
                                    <a:pt x="10" y="0"/>
                                  </a:moveTo>
                                  <a:lnTo>
                                    <a:pt x="73" y="44"/>
                                  </a:lnTo>
                                  <a:lnTo>
                                    <a:pt x="70" y="64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  <p:grpSp>
                      <p:nvGrpSpPr>
                        <p:cNvPr id="21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5" y="1763"/>
                          <a:ext cx="87" cy="82"/>
                          <a:chOff x="1035" y="1763"/>
                          <a:chExt cx="87" cy="82"/>
                        </a:xfrm>
                      </p:grpSpPr>
                      <p:grpSp>
                        <p:nvGrpSpPr>
                          <p:cNvPr id="22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5" y="1763"/>
                            <a:ext cx="36" cy="82"/>
                            <a:chOff x="1035" y="1763"/>
                            <a:chExt cx="36" cy="82"/>
                          </a:xfrm>
                        </p:grpSpPr>
                        <p:sp>
                          <p:nvSpPr>
                            <p:cNvPr id="11367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0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68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5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3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3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3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23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86" y="1763"/>
                            <a:ext cx="36" cy="82"/>
                            <a:chOff x="1086" y="1763"/>
                            <a:chExt cx="36" cy="82"/>
                          </a:xfrm>
                        </p:grpSpPr>
                        <p:sp>
                          <p:nvSpPr>
                            <p:cNvPr id="11365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91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66" name="Freeform 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86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2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2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2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4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5" y="1823"/>
                        <a:ext cx="113" cy="112"/>
                        <a:chOff x="1035" y="1823"/>
                        <a:chExt cx="113" cy="112"/>
                      </a:xfrm>
                    </p:grpSpPr>
                    <p:sp>
                      <p:nvSpPr>
                        <p:cNvPr id="11359" name="Oval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5" y="1834"/>
                          <a:ext cx="107" cy="10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60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1" y="1823"/>
                          <a:ext cx="107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sp>
                <p:nvSpPr>
                  <p:cNvPr id="11354" name="Freeform 56"/>
                  <p:cNvSpPr>
                    <a:spLocks/>
                  </p:cNvSpPr>
                  <p:nvPr/>
                </p:nvSpPr>
                <p:spPr bwMode="auto">
                  <a:xfrm>
                    <a:off x="653" y="1584"/>
                    <a:ext cx="316" cy="286"/>
                  </a:xfrm>
                  <a:custGeom>
                    <a:avLst/>
                    <a:gdLst>
                      <a:gd name="T0" fmla="*/ 39 w 316"/>
                      <a:gd name="T1" fmla="*/ 49 h 286"/>
                      <a:gd name="T2" fmla="*/ 23 w 316"/>
                      <a:gd name="T3" fmla="*/ 73 h 286"/>
                      <a:gd name="T4" fmla="*/ 10 w 316"/>
                      <a:gd name="T5" fmla="*/ 96 h 286"/>
                      <a:gd name="T6" fmla="*/ 3 w 316"/>
                      <a:gd name="T7" fmla="*/ 127 h 286"/>
                      <a:gd name="T8" fmla="*/ 0 w 316"/>
                      <a:gd name="T9" fmla="*/ 161 h 286"/>
                      <a:gd name="T10" fmla="*/ 2 w 316"/>
                      <a:gd name="T11" fmla="*/ 188 h 286"/>
                      <a:gd name="T12" fmla="*/ 9 w 316"/>
                      <a:gd name="T13" fmla="*/ 216 h 286"/>
                      <a:gd name="T14" fmla="*/ 19 w 316"/>
                      <a:gd name="T15" fmla="*/ 241 h 286"/>
                      <a:gd name="T16" fmla="*/ 32 w 316"/>
                      <a:gd name="T17" fmla="*/ 265 h 286"/>
                      <a:gd name="T18" fmla="*/ 45 w 316"/>
                      <a:gd name="T19" fmla="*/ 285 h 286"/>
                      <a:gd name="T20" fmla="*/ 56 w 316"/>
                      <a:gd name="T21" fmla="*/ 273 h 286"/>
                      <a:gd name="T22" fmla="*/ 67 w 316"/>
                      <a:gd name="T23" fmla="*/ 262 h 286"/>
                      <a:gd name="T24" fmla="*/ 82 w 316"/>
                      <a:gd name="T25" fmla="*/ 257 h 286"/>
                      <a:gd name="T26" fmla="*/ 97 w 316"/>
                      <a:gd name="T27" fmla="*/ 253 h 286"/>
                      <a:gd name="T28" fmla="*/ 113 w 316"/>
                      <a:gd name="T29" fmla="*/ 256 h 286"/>
                      <a:gd name="T30" fmla="*/ 131 w 316"/>
                      <a:gd name="T31" fmla="*/ 261 h 286"/>
                      <a:gd name="T32" fmla="*/ 144 w 316"/>
                      <a:gd name="T33" fmla="*/ 270 h 286"/>
                      <a:gd name="T34" fmla="*/ 154 w 316"/>
                      <a:gd name="T35" fmla="*/ 274 h 286"/>
                      <a:gd name="T36" fmla="*/ 153 w 316"/>
                      <a:gd name="T37" fmla="*/ 238 h 286"/>
                      <a:gd name="T38" fmla="*/ 157 w 316"/>
                      <a:gd name="T39" fmla="*/ 212 h 286"/>
                      <a:gd name="T40" fmla="*/ 164 w 316"/>
                      <a:gd name="T41" fmla="*/ 188 h 286"/>
                      <a:gd name="T42" fmla="*/ 176 w 316"/>
                      <a:gd name="T43" fmla="*/ 164 h 286"/>
                      <a:gd name="T44" fmla="*/ 190 w 316"/>
                      <a:gd name="T45" fmla="*/ 142 h 286"/>
                      <a:gd name="T46" fmla="*/ 204 w 316"/>
                      <a:gd name="T47" fmla="*/ 121 h 286"/>
                      <a:gd name="T48" fmla="*/ 222 w 316"/>
                      <a:gd name="T49" fmla="*/ 97 h 286"/>
                      <a:gd name="T50" fmla="*/ 241 w 316"/>
                      <a:gd name="T51" fmla="*/ 79 h 286"/>
                      <a:gd name="T52" fmla="*/ 263 w 316"/>
                      <a:gd name="T53" fmla="*/ 63 h 286"/>
                      <a:gd name="T54" fmla="*/ 285 w 316"/>
                      <a:gd name="T55" fmla="*/ 48 h 286"/>
                      <a:gd name="T56" fmla="*/ 315 w 316"/>
                      <a:gd name="T57" fmla="*/ 29 h 286"/>
                      <a:gd name="T58" fmla="*/ 181 w 316"/>
                      <a:gd name="T59" fmla="*/ 0 h 286"/>
                      <a:gd name="T60" fmla="*/ 39 w 316"/>
                      <a:gd name="T61" fmla="*/ 49 h 28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16"/>
                      <a:gd name="T94" fmla="*/ 0 h 286"/>
                      <a:gd name="T95" fmla="*/ 316 w 316"/>
                      <a:gd name="T96" fmla="*/ 286 h 28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16" h="286">
                        <a:moveTo>
                          <a:pt x="39" y="49"/>
                        </a:moveTo>
                        <a:lnTo>
                          <a:pt x="23" y="73"/>
                        </a:lnTo>
                        <a:lnTo>
                          <a:pt x="10" y="96"/>
                        </a:lnTo>
                        <a:lnTo>
                          <a:pt x="3" y="127"/>
                        </a:lnTo>
                        <a:lnTo>
                          <a:pt x="0" y="161"/>
                        </a:lnTo>
                        <a:lnTo>
                          <a:pt x="2" y="188"/>
                        </a:lnTo>
                        <a:lnTo>
                          <a:pt x="9" y="216"/>
                        </a:lnTo>
                        <a:lnTo>
                          <a:pt x="19" y="241"/>
                        </a:lnTo>
                        <a:lnTo>
                          <a:pt x="32" y="265"/>
                        </a:lnTo>
                        <a:lnTo>
                          <a:pt x="45" y="285"/>
                        </a:lnTo>
                        <a:lnTo>
                          <a:pt x="56" y="273"/>
                        </a:lnTo>
                        <a:lnTo>
                          <a:pt x="67" y="262"/>
                        </a:lnTo>
                        <a:lnTo>
                          <a:pt x="82" y="257"/>
                        </a:lnTo>
                        <a:lnTo>
                          <a:pt x="97" y="253"/>
                        </a:lnTo>
                        <a:lnTo>
                          <a:pt x="113" y="256"/>
                        </a:lnTo>
                        <a:lnTo>
                          <a:pt x="131" y="261"/>
                        </a:lnTo>
                        <a:lnTo>
                          <a:pt x="144" y="270"/>
                        </a:lnTo>
                        <a:lnTo>
                          <a:pt x="154" y="274"/>
                        </a:lnTo>
                        <a:lnTo>
                          <a:pt x="153" y="238"/>
                        </a:lnTo>
                        <a:lnTo>
                          <a:pt x="157" y="212"/>
                        </a:lnTo>
                        <a:lnTo>
                          <a:pt x="164" y="188"/>
                        </a:lnTo>
                        <a:lnTo>
                          <a:pt x="176" y="164"/>
                        </a:lnTo>
                        <a:lnTo>
                          <a:pt x="190" y="142"/>
                        </a:lnTo>
                        <a:lnTo>
                          <a:pt x="204" y="121"/>
                        </a:lnTo>
                        <a:lnTo>
                          <a:pt x="222" y="97"/>
                        </a:lnTo>
                        <a:lnTo>
                          <a:pt x="241" y="79"/>
                        </a:lnTo>
                        <a:lnTo>
                          <a:pt x="263" y="63"/>
                        </a:lnTo>
                        <a:lnTo>
                          <a:pt x="285" y="48"/>
                        </a:lnTo>
                        <a:lnTo>
                          <a:pt x="315" y="29"/>
                        </a:lnTo>
                        <a:lnTo>
                          <a:pt x="181" y="0"/>
                        </a:lnTo>
                        <a:lnTo>
                          <a:pt x="39" y="49"/>
                        </a:lnTo>
                      </a:path>
                    </a:pathLst>
                  </a:custGeom>
                  <a:solidFill>
                    <a:srgbClr val="5F5F5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25" name="Group 66"/>
                <p:cNvGrpSpPr>
                  <a:grpSpLocks/>
                </p:cNvGrpSpPr>
                <p:nvPr/>
              </p:nvGrpSpPr>
              <p:grpSpPr bwMode="auto">
                <a:xfrm>
                  <a:off x="587" y="1152"/>
                  <a:ext cx="558" cy="618"/>
                  <a:chOff x="587" y="1152"/>
                  <a:chExt cx="558" cy="618"/>
                </a:xfrm>
              </p:grpSpPr>
              <p:grpSp>
                <p:nvGrpSpPr>
                  <p:cNvPr id="2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94" y="1152"/>
                    <a:ext cx="400" cy="284"/>
                    <a:chOff x="694" y="1152"/>
                    <a:chExt cx="400" cy="284"/>
                  </a:xfrm>
                </p:grpSpPr>
                <p:sp>
                  <p:nvSpPr>
                    <p:cNvPr id="11351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94" y="1181"/>
                      <a:ext cx="399" cy="255"/>
                    </a:xfrm>
                    <a:custGeom>
                      <a:avLst/>
                      <a:gdLst>
                        <a:gd name="T0" fmla="*/ 0 w 399"/>
                        <a:gd name="T1" fmla="*/ 0 h 255"/>
                        <a:gd name="T2" fmla="*/ 10 w 399"/>
                        <a:gd name="T3" fmla="*/ 254 h 255"/>
                        <a:gd name="T4" fmla="*/ 386 w 399"/>
                        <a:gd name="T5" fmla="*/ 253 h 255"/>
                        <a:gd name="T6" fmla="*/ 398 w 399"/>
                        <a:gd name="T7" fmla="*/ 0 h 255"/>
                        <a:gd name="T8" fmla="*/ 0 w 399"/>
                        <a:gd name="T9" fmla="*/ 0 h 2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9"/>
                        <a:gd name="T16" fmla="*/ 0 h 255"/>
                        <a:gd name="T17" fmla="*/ 399 w 399"/>
                        <a:gd name="T18" fmla="*/ 255 h 2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9" h="255">
                          <a:moveTo>
                            <a:pt x="0" y="0"/>
                          </a:moveTo>
                          <a:lnTo>
                            <a:pt x="10" y="254"/>
                          </a:lnTo>
                          <a:lnTo>
                            <a:pt x="386" y="253"/>
                          </a:lnTo>
                          <a:lnTo>
                            <a:pt x="3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  <p:sp>
                  <p:nvSpPr>
                    <p:cNvPr id="11352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" y="1152"/>
                      <a:ext cx="400" cy="62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029"/>
                    </a:p>
                  </p:txBody>
                </p:sp>
              </p:grpSp>
              <p:grpSp>
                <p:nvGrpSpPr>
                  <p:cNvPr id="27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87" y="1329"/>
                    <a:ext cx="558" cy="441"/>
                    <a:chOff x="587" y="1329"/>
                    <a:chExt cx="558" cy="441"/>
                  </a:xfrm>
                </p:grpSpPr>
                <p:grpSp>
                  <p:nvGrpSpPr>
                    <p:cNvPr id="28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2" y="1329"/>
                      <a:ext cx="384" cy="285"/>
                      <a:chOff x="702" y="1329"/>
                      <a:chExt cx="384" cy="285"/>
                    </a:xfrm>
                  </p:grpSpPr>
                  <p:sp>
                    <p:nvSpPr>
                      <p:cNvPr id="1134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2" y="1382"/>
                        <a:ext cx="382" cy="232"/>
                      </a:xfrm>
                      <a:custGeom>
                        <a:avLst/>
                        <a:gdLst>
                          <a:gd name="T0" fmla="*/ 0 w 382"/>
                          <a:gd name="T1" fmla="*/ 0 h 232"/>
                          <a:gd name="T2" fmla="*/ 10 w 382"/>
                          <a:gd name="T3" fmla="*/ 219 h 232"/>
                          <a:gd name="T4" fmla="*/ 374 w 382"/>
                          <a:gd name="T5" fmla="*/ 231 h 232"/>
                          <a:gd name="T6" fmla="*/ 381 w 382"/>
                          <a:gd name="T7" fmla="*/ 0 h 232"/>
                          <a:gd name="T8" fmla="*/ 0 w 382"/>
                          <a:gd name="T9" fmla="*/ 0 h 2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82"/>
                          <a:gd name="T16" fmla="*/ 0 h 232"/>
                          <a:gd name="T17" fmla="*/ 382 w 382"/>
                          <a:gd name="T18" fmla="*/ 232 h 2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82" h="232">
                            <a:moveTo>
                              <a:pt x="0" y="0"/>
                            </a:moveTo>
                            <a:lnTo>
                              <a:pt x="10" y="219"/>
                            </a:lnTo>
                            <a:lnTo>
                              <a:pt x="374" y="231"/>
                            </a:lnTo>
                            <a:lnTo>
                              <a:pt x="38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11350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329"/>
                        <a:ext cx="382" cy="11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sp>
                  <p:nvSpPr>
                    <p:cNvPr id="11348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587" y="1568"/>
                      <a:ext cx="558" cy="202"/>
                    </a:xfrm>
                    <a:custGeom>
                      <a:avLst/>
                      <a:gdLst>
                        <a:gd name="T0" fmla="*/ 123 w 558"/>
                        <a:gd name="T1" fmla="*/ 4 h 202"/>
                        <a:gd name="T2" fmla="*/ 154 w 558"/>
                        <a:gd name="T3" fmla="*/ 0 h 202"/>
                        <a:gd name="T4" fmla="*/ 197 w 558"/>
                        <a:gd name="T5" fmla="*/ 0 h 202"/>
                        <a:gd name="T6" fmla="*/ 245 w 558"/>
                        <a:gd name="T7" fmla="*/ 4 h 202"/>
                        <a:gd name="T8" fmla="*/ 288 w 558"/>
                        <a:gd name="T9" fmla="*/ 12 h 202"/>
                        <a:gd name="T10" fmla="*/ 331 w 558"/>
                        <a:gd name="T11" fmla="*/ 21 h 202"/>
                        <a:gd name="T12" fmla="*/ 377 w 558"/>
                        <a:gd name="T13" fmla="*/ 29 h 202"/>
                        <a:gd name="T14" fmla="*/ 411 w 558"/>
                        <a:gd name="T15" fmla="*/ 35 h 202"/>
                        <a:gd name="T16" fmla="*/ 436 w 558"/>
                        <a:gd name="T17" fmla="*/ 36 h 202"/>
                        <a:gd name="T18" fmla="*/ 472 w 558"/>
                        <a:gd name="T19" fmla="*/ 35 h 202"/>
                        <a:gd name="T20" fmla="*/ 505 w 558"/>
                        <a:gd name="T21" fmla="*/ 33 h 202"/>
                        <a:gd name="T22" fmla="*/ 527 w 558"/>
                        <a:gd name="T23" fmla="*/ 29 h 202"/>
                        <a:gd name="T24" fmla="*/ 557 w 558"/>
                        <a:gd name="T25" fmla="*/ 27 h 202"/>
                        <a:gd name="T26" fmla="*/ 557 w 558"/>
                        <a:gd name="T27" fmla="*/ 45 h 202"/>
                        <a:gd name="T28" fmla="*/ 528 w 558"/>
                        <a:gd name="T29" fmla="*/ 51 h 202"/>
                        <a:gd name="T30" fmla="*/ 493 w 558"/>
                        <a:gd name="T31" fmla="*/ 52 h 202"/>
                        <a:gd name="T32" fmla="*/ 449 w 558"/>
                        <a:gd name="T33" fmla="*/ 53 h 202"/>
                        <a:gd name="T34" fmla="*/ 400 w 558"/>
                        <a:gd name="T35" fmla="*/ 52 h 202"/>
                        <a:gd name="T36" fmla="*/ 352 w 558"/>
                        <a:gd name="T37" fmla="*/ 52 h 202"/>
                        <a:gd name="T38" fmla="*/ 303 w 558"/>
                        <a:gd name="T39" fmla="*/ 51 h 202"/>
                        <a:gd name="T40" fmla="*/ 255 w 558"/>
                        <a:gd name="T41" fmla="*/ 51 h 202"/>
                        <a:gd name="T42" fmla="*/ 219 w 558"/>
                        <a:gd name="T43" fmla="*/ 52 h 202"/>
                        <a:gd name="T44" fmla="*/ 187 w 558"/>
                        <a:gd name="T45" fmla="*/ 59 h 202"/>
                        <a:gd name="T46" fmla="*/ 157 w 558"/>
                        <a:gd name="T47" fmla="*/ 69 h 202"/>
                        <a:gd name="T48" fmla="*/ 131 w 558"/>
                        <a:gd name="T49" fmla="*/ 83 h 202"/>
                        <a:gd name="T50" fmla="*/ 110 w 558"/>
                        <a:gd name="T51" fmla="*/ 99 h 202"/>
                        <a:gd name="T52" fmla="*/ 91 w 558"/>
                        <a:gd name="T53" fmla="*/ 118 h 202"/>
                        <a:gd name="T54" fmla="*/ 79 w 558"/>
                        <a:gd name="T55" fmla="*/ 140 h 202"/>
                        <a:gd name="T56" fmla="*/ 70 w 558"/>
                        <a:gd name="T57" fmla="*/ 158 h 202"/>
                        <a:gd name="T58" fmla="*/ 68 w 558"/>
                        <a:gd name="T59" fmla="*/ 178 h 202"/>
                        <a:gd name="T60" fmla="*/ 70 w 558"/>
                        <a:gd name="T61" fmla="*/ 201 h 202"/>
                        <a:gd name="T62" fmla="*/ 50 w 558"/>
                        <a:gd name="T63" fmla="*/ 196 h 202"/>
                        <a:gd name="T64" fmla="*/ 37 w 558"/>
                        <a:gd name="T65" fmla="*/ 189 h 202"/>
                        <a:gd name="T66" fmla="*/ 21 w 558"/>
                        <a:gd name="T67" fmla="*/ 176 h 202"/>
                        <a:gd name="T68" fmla="*/ 8 w 558"/>
                        <a:gd name="T69" fmla="*/ 158 h 202"/>
                        <a:gd name="T70" fmla="*/ 1 w 558"/>
                        <a:gd name="T71" fmla="*/ 140 h 202"/>
                        <a:gd name="T72" fmla="*/ 0 w 558"/>
                        <a:gd name="T73" fmla="*/ 117 h 202"/>
                        <a:gd name="T74" fmla="*/ 1 w 558"/>
                        <a:gd name="T75" fmla="*/ 96 h 202"/>
                        <a:gd name="T76" fmla="*/ 6 w 558"/>
                        <a:gd name="T77" fmla="*/ 77 h 202"/>
                        <a:gd name="T78" fmla="*/ 14 w 558"/>
                        <a:gd name="T79" fmla="*/ 63 h 202"/>
                        <a:gd name="T80" fmla="*/ 27 w 558"/>
                        <a:gd name="T81" fmla="*/ 51 h 202"/>
                        <a:gd name="T82" fmla="*/ 42 w 558"/>
                        <a:gd name="T83" fmla="*/ 39 h 202"/>
                        <a:gd name="T84" fmla="*/ 60 w 558"/>
                        <a:gd name="T85" fmla="*/ 27 h 202"/>
                        <a:gd name="T86" fmla="*/ 80 w 558"/>
                        <a:gd name="T87" fmla="*/ 17 h 202"/>
                        <a:gd name="T88" fmla="*/ 101 w 558"/>
                        <a:gd name="T89" fmla="*/ 11 h 202"/>
                        <a:gd name="T90" fmla="*/ 123 w 558"/>
                        <a:gd name="T91" fmla="*/ 4 h 202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58"/>
                        <a:gd name="T139" fmla="*/ 0 h 202"/>
                        <a:gd name="T140" fmla="*/ 558 w 558"/>
                        <a:gd name="T141" fmla="*/ 202 h 202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58" h="202">
                          <a:moveTo>
                            <a:pt x="123" y="4"/>
                          </a:moveTo>
                          <a:lnTo>
                            <a:pt x="154" y="0"/>
                          </a:lnTo>
                          <a:lnTo>
                            <a:pt x="197" y="0"/>
                          </a:lnTo>
                          <a:lnTo>
                            <a:pt x="245" y="4"/>
                          </a:lnTo>
                          <a:lnTo>
                            <a:pt x="288" y="12"/>
                          </a:lnTo>
                          <a:lnTo>
                            <a:pt x="331" y="21"/>
                          </a:lnTo>
                          <a:lnTo>
                            <a:pt x="377" y="29"/>
                          </a:lnTo>
                          <a:lnTo>
                            <a:pt x="411" y="35"/>
                          </a:lnTo>
                          <a:lnTo>
                            <a:pt x="436" y="36"/>
                          </a:lnTo>
                          <a:lnTo>
                            <a:pt x="472" y="35"/>
                          </a:lnTo>
                          <a:lnTo>
                            <a:pt x="505" y="33"/>
                          </a:lnTo>
                          <a:lnTo>
                            <a:pt x="527" y="29"/>
                          </a:lnTo>
                          <a:lnTo>
                            <a:pt x="557" y="27"/>
                          </a:lnTo>
                          <a:lnTo>
                            <a:pt x="557" y="45"/>
                          </a:lnTo>
                          <a:lnTo>
                            <a:pt x="528" y="51"/>
                          </a:lnTo>
                          <a:lnTo>
                            <a:pt x="493" y="52"/>
                          </a:lnTo>
                          <a:lnTo>
                            <a:pt x="449" y="53"/>
                          </a:lnTo>
                          <a:lnTo>
                            <a:pt x="400" y="52"/>
                          </a:lnTo>
                          <a:lnTo>
                            <a:pt x="352" y="52"/>
                          </a:lnTo>
                          <a:lnTo>
                            <a:pt x="303" y="51"/>
                          </a:lnTo>
                          <a:lnTo>
                            <a:pt x="255" y="51"/>
                          </a:lnTo>
                          <a:lnTo>
                            <a:pt x="219" y="52"/>
                          </a:lnTo>
                          <a:lnTo>
                            <a:pt x="187" y="59"/>
                          </a:lnTo>
                          <a:lnTo>
                            <a:pt x="157" y="69"/>
                          </a:lnTo>
                          <a:lnTo>
                            <a:pt x="131" y="83"/>
                          </a:lnTo>
                          <a:lnTo>
                            <a:pt x="110" y="99"/>
                          </a:lnTo>
                          <a:lnTo>
                            <a:pt x="91" y="118"/>
                          </a:lnTo>
                          <a:lnTo>
                            <a:pt x="79" y="140"/>
                          </a:lnTo>
                          <a:lnTo>
                            <a:pt x="70" y="158"/>
                          </a:lnTo>
                          <a:lnTo>
                            <a:pt x="68" y="178"/>
                          </a:lnTo>
                          <a:lnTo>
                            <a:pt x="70" y="201"/>
                          </a:lnTo>
                          <a:lnTo>
                            <a:pt x="50" y="196"/>
                          </a:lnTo>
                          <a:lnTo>
                            <a:pt x="37" y="189"/>
                          </a:lnTo>
                          <a:lnTo>
                            <a:pt x="21" y="176"/>
                          </a:lnTo>
                          <a:lnTo>
                            <a:pt x="8" y="158"/>
                          </a:lnTo>
                          <a:lnTo>
                            <a:pt x="1" y="140"/>
                          </a:lnTo>
                          <a:lnTo>
                            <a:pt x="0" y="117"/>
                          </a:lnTo>
                          <a:lnTo>
                            <a:pt x="1" y="96"/>
                          </a:lnTo>
                          <a:lnTo>
                            <a:pt x="6" y="77"/>
                          </a:lnTo>
                          <a:lnTo>
                            <a:pt x="14" y="63"/>
                          </a:lnTo>
                          <a:lnTo>
                            <a:pt x="27" y="51"/>
                          </a:lnTo>
                          <a:lnTo>
                            <a:pt x="42" y="39"/>
                          </a:lnTo>
                          <a:lnTo>
                            <a:pt x="60" y="27"/>
                          </a:lnTo>
                          <a:lnTo>
                            <a:pt x="80" y="17"/>
                          </a:lnTo>
                          <a:lnTo>
                            <a:pt x="101" y="11"/>
                          </a:lnTo>
                          <a:lnTo>
                            <a:pt x="123" y="4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</p:grpSp>
            </p:grpSp>
          </p:grpSp>
          <p:grpSp>
            <p:nvGrpSpPr>
              <p:cNvPr id="29" name="Group 126"/>
              <p:cNvGrpSpPr>
                <a:grpSpLocks/>
              </p:cNvGrpSpPr>
              <p:nvPr/>
            </p:nvGrpSpPr>
            <p:grpSpPr bwMode="auto">
              <a:xfrm>
                <a:off x="258" y="1490"/>
                <a:ext cx="1787" cy="2385"/>
                <a:chOff x="258" y="1490"/>
                <a:chExt cx="1787" cy="2385"/>
              </a:xfrm>
            </p:grpSpPr>
            <p:grpSp>
              <p:nvGrpSpPr>
                <p:cNvPr id="30" name="Group 70"/>
                <p:cNvGrpSpPr>
                  <a:grpSpLocks/>
                </p:cNvGrpSpPr>
                <p:nvPr/>
              </p:nvGrpSpPr>
              <p:grpSpPr bwMode="auto">
                <a:xfrm>
                  <a:off x="562" y="3415"/>
                  <a:ext cx="1145" cy="460"/>
                  <a:chOff x="562" y="3415"/>
                  <a:chExt cx="1145" cy="460"/>
                </a:xfrm>
              </p:grpSpPr>
              <p:sp>
                <p:nvSpPr>
                  <p:cNvPr id="11341" name="Freeform 68"/>
                  <p:cNvSpPr>
                    <a:spLocks/>
                  </p:cNvSpPr>
                  <p:nvPr/>
                </p:nvSpPr>
                <p:spPr bwMode="auto">
                  <a:xfrm>
                    <a:off x="1182" y="3460"/>
                    <a:ext cx="525" cy="323"/>
                  </a:xfrm>
                  <a:custGeom>
                    <a:avLst/>
                    <a:gdLst>
                      <a:gd name="T0" fmla="*/ 67 w 525"/>
                      <a:gd name="T1" fmla="*/ 11 h 323"/>
                      <a:gd name="T2" fmla="*/ 53 w 525"/>
                      <a:gd name="T3" fmla="*/ 23 h 323"/>
                      <a:gd name="T4" fmla="*/ 40 w 525"/>
                      <a:gd name="T5" fmla="*/ 41 h 323"/>
                      <a:gd name="T6" fmla="*/ 24 w 525"/>
                      <a:gd name="T7" fmla="*/ 67 h 323"/>
                      <a:gd name="T8" fmla="*/ 13 w 525"/>
                      <a:gd name="T9" fmla="*/ 90 h 323"/>
                      <a:gd name="T10" fmla="*/ 5 w 525"/>
                      <a:gd name="T11" fmla="*/ 118 h 323"/>
                      <a:gd name="T12" fmla="*/ 0 w 525"/>
                      <a:gd name="T13" fmla="*/ 152 h 323"/>
                      <a:gd name="T14" fmla="*/ 5 w 525"/>
                      <a:gd name="T15" fmla="*/ 184 h 323"/>
                      <a:gd name="T16" fmla="*/ 17 w 525"/>
                      <a:gd name="T17" fmla="*/ 220 h 323"/>
                      <a:gd name="T18" fmla="*/ 30 w 525"/>
                      <a:gd name="T19" fmla="*/ 226 h 323"/>
                      <a:gd name="T20" fmla="*/ 62 w 525"/>
                      <a:gd name="T21" fmla="*/ 225 h 323"/>
                      <a:gd name="T22" fmla="*/ 67 w 525"/>
                      <a:gd name="T23" fmla="*/ 246 h 323"/>
                      <a:gd name="T24" fmla="*/ 77 w 525"/>
                      <a:gd name="T25" fmla="*/ 274 h 323"/>
                      <a:gd name="T26" fmla="*/ 92 w 525"/>
                      <a:gd name="T27" fmla="*/ 285 h 323"/>
                      <a:gd name="T28" fmla="*/ 120 w 525"/>
                      <a:gd name="T29" fmla="*/ 299 h 323"/>
                      <a:gd name="T30" fmla="*/ 150 w 525"/>
                      <a:gd name="T31" fmla="*/ 310 h 323"/>
                      <a:gd name="T32" fmla="*/ 186 w 525"/>
                      <a:gd name="T33" fmla="*/ 318 h 323"/>
                      <a:gd name="T34" fmla="*/ 220 w 525"/>
                      <a:gd name="T35" fmla="*/ 322 h 323"/>
                      <a:gd name="T36" fmla="*/ 257 w 525"/>
                      <a:gd name="T37" fmla="*/ 321 h 323"/>
                      <a:gd name="T38" fmla="*/ 295 w 525"/>
                      <a:gd name="T39" fmla="*/ 317 h 323"/>
                      <a:gd name="T40" fmla="*/ 331 w 525"/>
                      <a:gd name="T41" fmla="*/ 310 h 323"/>
                      <a:gd name="T42" fmla="*/ 372 w 525"/>
                      <a:gd name="T43" fmla="*/ 299 h 323"/>
                      <a:gd name="T44" fmla="*/ 410 w 525"/>
                      <a:gd name="T45" fmla="*/ 286 h 323"/>
                      <a:gd name="T46" fmla="*/ 440 w 525"/>
                      <a:gd name="T47" fmla="*/ 270 h 323"/>
                      <a:gd name="T48" fmla="*/ 467 w 525"/>
                      <a:gd name="T49" fmla="*/ 253 h 323"/>
                      <a:gd name="T50" fmla="*/ 495 w 525"/>
                      <a:gd name="T51" fmla="*/ 229 h 323"/>
                      <a:gd name="T52" fmla="*/ 509 w 525"/>
                      <a:gd name="T53" fmla="*/ 209 h 323"/>
                      <a:gd name="T54" fmla="*/ 519 w 525"/>
                      <a:gd name="T55" fmla="*/ 188 h 323"/>
                      <a:gd name="T56" fmla="*/ 524 w 525"/>
                      <a:gd name="T57" fmla="*/ 172 h 323"/>
                      <a:gd name="T58" fmla="*/ 522 w 525"/>
                      <a:gd name="T59" fmla="*/ 150 h 323"/>
                      <a:gd name="T60" fmla="*/ 514 w 525"/>
                      <a:gd name="T61" fmla="*/ 130 h 323"/>
                      <a:gd name="T62" fmla="*/ 505 w 525"/>
                      <a:gd name="T63" fmla="*/ 116 h 323"/>
                      <a:gd name="T64" fmla="*/ 491 w 525"/>
                      <a:gd name="T65" fmla="*/ 106 h 323"/>
                      <a:gd name="T66" fmla="*/ 475 w 525"/>
                      <a:gd name="T67" fmla="*/ 100 h 323"/>
                      <a:gd name="T68" fmla="*/ 445 w 525"/>
                      <a:gd name="T69" fmla="*/ 89 h 323"/>
                      <a:gd name="T70" fmla="*/ 395 w 525"/>
                      <a:gd name="T71" fmla="*/ 72 h 323"/>
                      <a:gd name="T72" fmla="*/ 345 w 525"/>
                      <a:gd name="T73" fmla="*/ 55 h 323"/>
                      <a:gd name="T74" fmla="*/ 296 w 525"/>
                      <a:gd name="T75" fmla="*/ 41 h 323"/>
                      <a:gd name="T76" fmla="*/ 268 w 525"/>
                      <a:gd name="T77" fmla="*/ 35 h 323"/>
                      <a:gd name="T78" fmla="*/ 257 w 525"/>
                      <a:gd name="T79" fmla="*/ 23 h 323"/>
                      <a:gd name="T80" fmla="*/ 228 w 525"/>
                      <a:gd name="T81" fmla="*/ 0 h 323"/>
                      <a:gd name="T82" fmla="*/ 67 w 525"/>
                      <a:gd name="T83" fmla="*/ 11 h 32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5"/>
                      <a:gd name="T127" fmla="*/ 0 h 323"/>
                      <a:gd name="T128" fmla="*/ 525 w 525"/>
                      <a:gd name="T129" fmla="*/ 323 h 32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5" h="323">
                        <a:moveTo>
                          <a:pt x="67" y="11"/>
                        </a:moveTo>
                        <a:lnTo>
                          <a:pt x="53" y="23"/>
                        </a:lnTo>
                        <a:lnTo>
                          <a:pt x="40" y="41"/>
                        </a:lnTo>
                        <a:lnTo>
                          <a:pt x="24" y="67"/>
                        </a:lnTo>
                        <a:lnTo>
                          <a:pt x="13" y="90"/>
                        </a:lnTo>
                        <a:lnTo>
                          <a:pt x="5" y="118"/>
                        </a:lnTo>
                        <a:lnTo>
                          <a:pt x="0" y="152"/>
                        </a:lnTo>
                        <a:lnTo>
                          <a:pt x="5" y="184"/>
                        </a:lnTo>
                        <a:lnTo>
                          <a:pt x="17" y="220"/>
                        </a:lnTo>
                        <a:lnTo>
                          <a:pt x="30" y="226"/>
                        </a:lnTo>
                        <a:lnTo>
                          <a:pt x="62" y="225"/>
                        </a:lnTo>
                        <a:lnTo>
                          <a:pt x="67" y="246"/>
                        </a:lnTo>
                        <a:lnTo>
                          <a:pt x="77" y="274"/>
                        </a:lnTo>
                        <a:lnTo>
                          <a:pt x="92" y="285"/>
                        </a:lnTo>
                        <a:lnTo>
                          <a:pt x="120" y="299"/>
                        </a:lnTo>
                        <a:lnTo>
                          <a:pt x="150" y="310"/>
                        </a:lnTo>
                        <a:lnTo>
                          <a:pt x="186" y="318"/>
                        </a:lnTo>
                        <a:lnTo>
                          <a:pt x="220" y="322"/>
                        </a:lnTo>
                        <a:lnTo>
                          <a:pt x="257" y="321"/>
                        </a:lnTo>
                        <a:lnTo>
                          <a:pt x="295" y="317"/>
                        </a:lnTo>
                        <a:lnTo>
                          <a:pt x="331" y="310"/>
                        </a:lnTo>
                        <a:lnTo>
                          <a:pt x="372" y="299"/>
                        </a:lnTo>
                        <a:lnTo>
                          <a:pt x="410" y="286"/>
                        </a:lnTo>
                        <a:lnTo>
                          <a:pt x="440" y="270"/>
                        </a:lnTo>
                        <a:lnTo>
                          <a:pt x="467" y="253"/>
                        </a:lnTo>
                        <a:lnTo>
                          <a:pt x="495" y="229"/>
                        </a:lnTo>
                        <a:lnTo>
                          <a:pt x="509" y="209"/>
                        </a:lnTo>
                        <a:lnTo>
                          <a:pt x="519" y="188"/>
                        </a:lnTo>
                        <a:lnTo>
                          <a:pt x="524" y="172"/>
                        </a:lnTo>
                        <a:lnTo>
                          <a:pt x="522" y="150"/>
                        </a:lnTo>
                        <a:lnTo>
                          <a:pt x="514" y="130"/>
                        </a:lnTo>
                        <a:lnTo>
                          <a:pt x="505" y="116"/>
                        </a:lnTo>
                        <a:lnTo>
                          <a:pt x="491" y="106"/>
                        </a:lnTo>
                        <a:lnTo>
                          <a:pt x="475" y="100"/>
                        </a:lnTo>
                        <a:lnTo>
                          <a:pt x="445" y="89"/>
                        </a:lnTo>
                        <a:lnTo>
                          <a:pt x="395" y="72"/>
                        </a:lnTo>
                        <a:lnTo>
                          <a:pt x="345" y="55"/>
                        </a:lnTo>
                        <a:lnTo>
                          <a:pt x="296" y="41"/>
                        </a:lnTo>
                        <a:lnTo>
                          <a:pt x="268" y="35"/>
                        </a:lnTo>
                        <a:lnTo>
                          <a:pt x="257" y="23"/>
                        </a:lnTo>
                        <a:lnTo>
                          <a:pt x="228" y="0"/>
                        </a:lnTo>
                        <a:lnTo>
                          <a:pt x="67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  <p:sp>
                <p:nvSpPr>
                  <p:cNvPr id="11342" name="Freeform 69"/>
                  <p:cNvSpPr>
                    <a:spLocks/>
                  </p:cNvSpPr>
                  <p:nvPr/>
                </p:nvSpPr>
                <p:spPr bwMode="auto">
                  <a:xfrm>
                    <a:off x="562" y="3415"/>
                    <a:ext cx="542" cy="460"/>
                  </a:xfrm>
                  <a:custGeom>
                    <a:avLst/>
                    <a:gdLst>
                      <a:gd name="T0" fmla="*/ 326 w 542"/>
                      <a:gd name="T1" fmla="*/ 4 h 460"/>
                      <a:gd name="T2" fmla="*/ 302 w 542"/>
                      <a:gd name="T3" fmla="*/ 23 h 460"/>
                      <a:gd name="T4" fmla="*/ 267 w 542"/>
                      <a:gd name="T5" fmla="*/ 45 h 460"/>
                      <a:gd name="T6" fmla="*/ 233 w 542"/>
                      <a:gd name="T7" fmla="*/ 71 h 460"/>
                      <a:gd name="T8" fmla="*/ 209 w 542"/>
                      <a:gd name="T9" fmla="*/ 89 h 460"/>
                      <a:gd name="T10" fmla="*/ 183 w 542"/>
                      <a:gd name="T11" fmla="*/ 109 h 460"/>
                      <a:gd name="T12" fmla="*/ 160 w 542"/>
                      <a:gd name="T13" fmla="*/ 125 h 460"/>
                      <a:gd name="T14" fmla="*/ 134 w 542"/>
                      <a:gd name="T15" fmla="*/ 146 h 460"/>
                      <a:gd name="T16" fmla="*/ 98 w 542"/>
                      <a:gd name="T17" fmla="*/ 172 h 460"/>
                      <a:gd name="T18" fmla="*/ 59 w 542"/>
                      <a:gd name="T19" fmla="*/ 196 h 460"/>
                      <a:gd name="T20" fmla="*/ 46 w 542"/>
                      <a:gd name="T21" fmla="*/ 206 h 460"/>
                      <a:gd name="T22" fmla="*/ 31 w 542"/>
                      <a:gd name="T23" fmla="*/ 229 h 460"/>
                      <a:gd name="T24" fmla="*/ 20 w 542"/>
                      <a:gd name="T25" fmla="*/ 253 h 460"/>
                      <a:gd name="T26" fmla="*/ 9 w 542"/>
                      <a:gd name="T27" fmla="*/ 285 h 460"/>
                      <a:gd name="T28" fmla="*/ 2 w 542"/>
                      <a:gd name="T29" fmla="*/ 313 h 460"/>
                      <a:gd name="T30" fmla="*/ 0 w 542"/>
                      <a:gd name="T31" fmla="*/ 342 h 460"/>
                      <a:gd name="T32" fmla="*/ 0 w 542"/>
                      <a:gd name="T33" fmla="*/ 374 h 460"/>
                      <a:gd name="T34" fmla="*/ 2 w 542"/>
                      <a:gd name="T35" fmla="*/ 403 h 460"/>
                      <a:gd name="T36" fmla="*/ 10 w 542"/>
                      <a:gd name="T37" fmla="*/ 431 h 460"/>
                      <a:gd name="T38" fmla="*/ 16 w 542"/>
                      <a:gd name="T39" fmla="*/ 439 h 460"/>
                      <a:gd name="T40" fmla="*/ 33 w 542"/>
                      <a:gd name="T41" fmla="*/ 450 h 460"/>
                      <a:gd name="T42" fmla="*/ 57 w 542"/>
                      <a:gd name="T43" fmla="*/ 456 h 460"/>
                      <a:gd name="T44" fmla="*/ 93 w 542"/>
                      <a:gd name="T45" fmla="*/ 459 h 460"/>
                      <a:gd name="T46" fmla="*/ 131 w 542"/>
                      <a:gd name="T47" fmla="*/ 458 h 460"/>
                      <a:gd name="T48" fmla="*/ 175 w 542"/>
                      <a:gd name="T49" fmla="*/ 452 h 460"/>
                      <a:gd name="T50" fmla="*/ 214 w 542"/>
                      <a:gd name="T51" fmla="*/ 447 h 460"/>
                      <a:gd name="T52" fmla="*/ 253 w 542"/>
                      <a:gd name="T53" fmla="*/ 439 h 460"/>
                      <a:gd name="T54" fmla="*/ 293 w 542"/>
                      <a:gd name="T55" fmla="*/ 428 h 460"/>
                      <a:gd name="T56" fmla="*/ 331 w 542"/>
                      <a:gd name="T57" fmla="*/ 416 h 460"/>
                      <a:gd name="T58" fmla="*/ 359 w 542"/>
                      <a:gd name="T59" fmla="*/ 395 h 460"/>
                      <a:gd name="T60" fmla="*/ 384 w 542"/>
                      <a:gd name="T61" fmla="*/ 358 h 460"/>
                      <a:gd name="T62" fmla="*/ 404 w 542"/>
                      <a:gd name="T63" fmla="*/ 321 h 460"/>
                      <a:gd name="T64" fmla="*/ 421 w 542"/>
                      <a:gd name="T65" fmla="*/ 285 h 460"/>
                      <a:gd name="T66" fmla="*/ 441 w 542"/>
                      <a:gd name="T67" fmla="*/ 254 h 460"/>
                      <a:gd name="T68" fmla="*/ 459 w 542"/>
                      <a:gd name="T69" fmla="*/ 229 h 460"/>
                      <a:gd name="T70" fmla="*/ 483 w 542"/>
                      <a:gd name="T71" fmla="*/ 217 h 460"/>
                      <a:gd name="T72" fmla="*/ 508 w 542"/>
                      <a:gd name="T73" fmla="*/ 197 h 460"/>
                      <a:gd name="T74" fmla="*/ 529 w 542"/>
                      <a:gd name="T75" fmla="*/ 181 h 460"/>
                      <a:gd name="T76" fmla="*/ 536 w 542"/>
                      <a:gd name="T77" fmla="*/ 152 h 460"/>
                      <a:gd name="T78" fmla="*/ 540 w 542"/>
                      <a:gd name="T79" fmla="*/ 121 h 460"/>
                      <a:gd name="T80" fmla="*/ 541 w 542"/>
                      <a:gd name="T81" fmla="*/ 96 h 460"/>
                      <a:gd name="T82" fmla="*/ 534 w 542"/>
                      <a:gd name="T83" fmla="*/ 72 h 460"/>
                      <a:gd name="T84" fmla="*/ 521 w 542"/>
                      <a:gd name="T85" fmla="*/ 52 h 460"/>
                      <a:gd name="T86" fmla="*/ 510 w 542"/>
                      <a:gd name="T87" fmla="*/ 35 h 460"/>
                      <a:gd name="T88" fmla="*/ 495 w 542"/>
                      <a:gd name="T89" fmla="*/ 20 h 460"/>
                      <a:gd name="T90" fmla="*/ 468 w 542"/>
                      <a:gd name="T91" fmla="*/ 0 h 460"/>
                      <a:gd name="T92" fmla="*/ 326 w 542"/>
                      <a:gd name="T93" fmla="*/ 4 h 46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42"/>
                      <a:gd name="T142" fmla="*/ 0 h 460"/>
                      <a:gd name="T143" fmla="*/ 542 w 542"/>
                      <a:gd name="T144" fmla="*/ 460 h 46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42" h="460">
                        <a:moveTo>
                          <a:pt x="326" y="4"/>
                        </a:moveTo>
                        <a:lnTo>
                          <a:pt x="302" y="23"/>
                        </a:lnTo>
                        <a:lnTo>
                          <a:pt x="267" y="45"/>
                        </a:lnTo>
                        <a:lnTo>
                          <a:pt x="233" y="71"/>
                        </a:lnTo>
                        <a:lnTo>
                          <a:pt x="209" y="89"/>
                        </a:lnTo>
                        <a:lnTo>
                          <a:pt x="183" y="109"/>
                        </a:lnTo>
                        <a:lnTo>
                          <a:pt x="160" y="125"/>
                        </a:lnTo>
                        <a:lnTo>
                          <a:pt x="134" y="146"/>
                        </a:lnTo>
                        <a:lnTo>
                          <a:pt x="98" y="172"/>
                        </a:lnTo>
                        <a:lnTo>
                          <a:pt x="59" y="196"/>
                        </a:lnTo>
                        <a:lnTo>
                          <a:pt x="46" y="206"/>
                        </a:lnTo>
                        <a:lnTo>
                          <a:pt x="31" y="229"/>
                        </a:lnTo>
                        <a:lnTo>
                          <a:pt x="20" y="253"/>
                        </a:lnTo>
                        <a:lnTo>
                          <a:pt x="9" y="285"/>
                        </a:lnTo>
                        <a:lnTo>
                          <a:pt x="2" y="313"/>
                        </a:lnTo>
                        <a:lnTo>
                          <a:pt x="0" y="342"/>
                        </a:lnTo>
                        <a:lnTo>
                          <a:pt x="0" y="374"/>
                        </a:lnTo>
                        <a:lnTo>
                          <a:pt x="2" y="403"/>
                        </a:lnTo>
                        <a:lnTo>
                          <a:pt x="10" y="431"/>
                        </a:lnTo>
                        <a:lnTo>
                          <a:pt x="16" y="439"/>
                        </a:lnTo>
                        <a:lnTo>
                          <a:pt x="33" y="450"/>
                        </a:lnTo>
                        <a:lnTo>
                          <a:pt x="57" y="456"/>
                        </a:lnTo>
                        <a:lnTo>
                          <a:pt x="93" y="459"/>
                        </a:lnTo>
                        <a:lnTo>
                          <a:pt x="131" y="458"/>
                        </a:lnTo>
                        <a:lnTo>
                          <a:pt x="175" y="452"/>
                        </a:lnTo>
                        <a:lnTo>
                          <a:pt x="214" y="447"/>
                        </a:lnTo>
                        <a:lnTo>
                          <a:pt x="253" y="439"/>
                        </a:lnTo>
                        <a:lnTo>
                          <a:pt x="293" y="428"/>
                        </a:lnTo>
                        <a:lnTo>
                          <a:pt x="331" y="416"/>
                        </a:lnTo>
                        <a:lnTo>
                          <a:pt x="359" y="395"/>
                        </a:lnTo>
                        <a:lnTo>
                          <a:pt x="384" y="358"/>
                        </a:lnTo>
                        <a:lnTo>
                          <a:pt x="404" y="321"/>
                        </a:lnTo>
                        <a:lnTo>
                          <a:pt x="421" y="285"/>
                        </a:lnTo>
                        <a:lnTo>
                          <a:pt x="441" y="254"/>
                        </a:lnTo>
                        <a:lnTo>
                          <a:pt x="459" y="229"/>
                        </a:lnTo>
                        <a:lnTo>
                          <a:pt x="483" y="217"/>
                        </a:lnTo>
                        <a:lnTo>
                          <a:pt x="508" y="197"/>
                        </a:lnTo>
                        <a:lnTo>
                          <a:pt x="529" y="181"/>
                        </a:lnTo>
                        <a:lnTo>
                          <a:pt x="536" y="152"/>
                        </a:lnTo>
                        <a:lnTo>
                          <a:pt x="540" y="121"/>
                        </a:lnTo>
                        <a:lnTo>
                          <a:pt x="541" y="96"/>
                        </a:lnTo>
                        <a:lnTo>
                          <a:pt x="534" y="72"/>
                        </a:lnTo>
                        <a:lnTo>
                          <a:pt x="521" y="52"/>
                        </a:lnTo>
                        <a:lnTo>
                          <a:pt x="510" y="35"/>
                        </a:lnTo>
                        <a:lnTo>
                          <a:pt x="495" y="20"/>
                        </a:lnTo>
                        <a:lnTo>
                          <a:pt x="468" y="0"/>
                        </a:lnTo>
                        <a:lnTo>
                          <a:pt x="326" y="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31" name="Group 125"/>
                <p:cNvGrpSpPr>
                  <a:grpSpLocks/>
                </p:cNvGrpSpPr>
                <p:nvPr/>
              </p:nvGrpSpPr>
              <p:grpSpPr bwMode="auto">
                <a:xfrm>
                  <a:off x="258" y="1490"/>
                  <a:ext cx="1787" cy="2022"/>
                  <a:chOff x="258" y="1490"/>
                  <a:chExt cx="1787" cy="2022"/>
                </a:xfrm>
              </p:grpSpPr>
              <p:grpSp>
                <p:nvGrpSpPr>
                  <p:cNvPr id="1433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58" y="1490"/>
                    <a:ext cx="1787" cy="2022"/>
                    <a:chOff x="258" y="1490"/>
                    <a:chExt cx="1787" cy="2022"/>
                  </a:xfrm>
                </p:grpSpPr>
                <p:grpSp>
                  <p:nvGrpSpPr>
                    <p:cNvPr id="14337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1" y="1490"/>
                      <a:ext cx="434" cy="424"/>
                      <a:chOff x="1611" y="1490"/>
                      <a:chExt cx="434" cy="424"/>
                    </a:xfrm>
                  </p:grpSpPr>
                  <p:sp>
                    <p:nvSpPr>
                      <p:cNvPr id="11338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490"/>
                        <a:ext cx="434" cy="424"/>
                      </a:xfrm>
                      <a:custGeom>
                        <a:avLst/>
                        <a:gdLst>
                          <a:gd name="T0" fmla="*/ 20 w 434"/>
                          <a:gd name="T1" fmla="*/ 257 h 424"/>
                          <a:gd name="T2" fmla="*/ 72 w 434"/>
                          <a:gd name="T3" fmla="*/ 233 h 424"/>
                          <a:gd name="T4" fmla="*/ 84 w 434"/>
                          <a:gd name="T5" fmla="*/ 177 h 424"/>
                          <a:gd name="T6" fmla="*/ 100 w 434"/>
                          <a:gd name="T7" fmla="*/ 126 h 424"/>
                          <a:gd name="T8" fmla="*/ 129 w 434"/>
                          <a:gd name="T9" fmla="*/ 89 h 424"/>
                          <a:gd name="T10" fmla="*/ 158 w 434"/>
                          <a:gd name="T11" fmla="*/ 69 h 424"/>
                          <a:gd name="T12" fmla="*/ 207 w 434"/>
                          <a:gd name="T13" fmla="*/ 59 h 424"/>
                          <a:gd name="T14" fmla="*/ 243 w 434"/>
                          <a:gd name="T15" fmla="*/ 40 h 424"/>
                          <a:gd name="T16" fmla="*/ 269 w 434"/>
                          <a:gd name="T17" fmla="*/ 11 h 424"/>
                          <a:gd name="T18" fmla="*/ 318 w 434"/>
                          <a:gd name="T19" fmla="*/ 0 h 424"/>
                          <a:gd name="T20" fmla="*/ 339 w 434"/>
                          <a:gd name="T21" fmla="*/ 8 h 424"/>
                          <a:gd name="T22" fmla="*/ 348 w 434"/>
                          <a:gd name="T23" fmla="*/ 25 h 424"/>
                          <a:gd name="T24" fmla="*/ 342 w 434"/>
                          <a:gd name="T25" fmla="*/ 53 h 424"/>
                          <a:gd name="T26" fmla="*/ 324 w 434"/>
                          <a:gd name="T27" fmla="*/ 72 h 424"/>
                          <a:gd name="T28" fmla="*/ 295 w 434"/>
                          <a:gd name="T29" fmla="*/ 89 h 424"/>
                          <a:gd name="T30" fmla="*/ 311 w 434"/>
                          <a:gd name="T31" fmla="*/ 108 h 424"/>
                          <a:gd name="T32" fmla="*/ 342 w 434"/>
                          <a:gd name="T33" fmla="*/ 120 h 424"/>
                          <a:gd name="T34" fmla="*/ 366 w 434"/>
                          <a:gd name="T35" fmla="*/ 144 h 424"/>
                          <a:gd name="T36" fmla="*/ 368 w 434"/>
                          <a:gd name="T37" fmla="*/ 189 h 424"/>
                          <a:gd name="T38" fmla="*/ 412 w 434"/>
                          <a:gd name="T39" fmla="*/ 196 h 424"/>
                          <a:gd name="T40" fmla="*/ 431 w 434"/>
                          <a:gd name="T41" fmla="*/ 245 h 424"/>
                          <a:gd name="T42" fmla="*/ 432 w 434"/>
                          <a:gd name="T43" fmla="*/ 305 h 424"/>
                          <a:gd name="T44" fmla="*/ 418 w 434"/>
                          <a:gd name="T45" fmla="*/ 367 h 424"/>
                          <a:gd name="T46" fmla="*/ 402 w 434"/>
                          <a:gd name="T47" fmla="*/ 416 h 424"/>
                          <a:gd name="T48" fmla="*/ 349 w 434"/>
                          <a:gd name="T49" fmla="*/ 423 h 424"/>
                          <a:gd name="T50" fmla="*/ 311 w 434"/>
                          <a:gd name="T51" fmla="*/ 411 h 424"/>
                          <a:gd name="T52" fmla="*/ 266 w 434"/>
                          <a:gd name="T53" fmla="*/ 407 h 424"/>
                          <a:gd name="T54" fmla="*/ 221 w 434"/>
                          <a:gd name="T55" fmla="*/ 416 h 424"/>
                          <a:gd name="T56" fmla="*/ 175 w 434"/>
                          <a:gd name="T57" fmla="*/ 406 h 424"/>
                          <a:gd name="T58" fmla="*/ 135 w 434"/>
                          <a:gd name="T59" fmla="*/ 382 h 424"/>
                          <a:gd name="T60" fmla="*/ 104 w 434"/>
                          <a:gd name="T61" fmla="*/ 383 h 424"/>
                          <a:gd name="T62" fmla="*/ 68 w 434"/>
                          <a:gd name="T63" fmla="*/ 403 h 424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434"/>
                          <a:gd name="T97" fmla="*/ 0 h 424"/>
                          <a:gd name="T98" fmla="*/ 434 w 434"/>
                          <a:gd name="T99" fmla="*/ 424 h 424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434" h="424">
                            <a:moveTo>
                              <a:pt x="0" y="270"/>
                            </a:moveTo>
                            <a:lnTo>
                              <a:pt x="20" y="257"/>
                            </a:lnTo>
                            <a:lnTo>
                              <a:pt x="44" y="245"/>
                            </a:lnTo>
                            <a:lnTo>
                              <a:pt x="72" y="233"/>
                            </a:lnTo>
                            <a:lnTo>
                              <a:pt x="77" y="206"/>
                            </a:lnTo>
                            <a:lnTo>
                              <a:pt x="84" y="177"/>
                            </a:lnTo>
                            <a:lnTo>
                              <a:pt x="89" y="153"/>
                            </a:lnTo>
                            <a:lnTo>
                              <a:pt x="100" y="126"/>
                            </a:lnTo>
                            <a:lnTo>
                              <a:pt x="115" y="102"/>
                            </a:lnTo>
                            <a:lnTo>
                              <a:pt x="129" y="89"/>
                            </a:lnTo>
                            <a:lnTo>
                              <a:pt x="142" y="77"/>
                            </a:lnTo>
                            <a:lnTo>
                              <a:pt x="158" y="69"/>
                            </a:lnTo>
                            <a:lnTo>
                              <a:pt x="179" y="61"/>
                            </a:lnTo>
                            <a:lnTo>
                              <a:pt x="207" y="59"/>
                            </a:lnTo>
                            <a:lnTo>
                              <a:pt x="238" y="61"/>
                            </a:lnTo>
                            <a:lnTo>
                              <a:pt x="243" y="40"/>
                            </a:lnTo>
                            <a:lnTo>
                              <a:pt x="250" y="17"/>
                            </a:lnTo>
                            <a:lnTo>
                              <a:pt x="269" y="11"/>
                            </a:lnTo>
                            <a:lnTo>
                              <a:pt x="291" y="5"/>
                            </a:lnTo>
                            <a:lnTo>
                              <a:pt x="318" y="0"/>
                            </a:lnTo>
                            <a:lnTo>
                              <a:pt x="329" y="4"/>
                            </a:lnTo>
                            <a:lnTo>
                              <a:pt x="339" y="8"/>
                            </a:lnTo>
                            <a:lnTo>
                              <a:pt x="345" y="16"/>
                            </a:lnTo>
                            <a:lnTo>
                              <a:pt x="348" y="25"/>
                            </a:lnTo>
                            <a:lnTo>
                              <a:pt x="347" y="40"/>
                            </a:lnTo>
                            <a:lnTo>
                              <a:pt x="342" y="53"/>
                            </a:lnTo>
                            <a:lnTo>
                              <a:pt x="333" y="65"/>
                            </a:lnTo>
                            <a:lnTo>
                              <a:pt x="324" y="72"/>
                            </a:lnTo>
                            <a:lnTo>
                              <a:pt x="309" y="82"/>
                            </a:lnTo>
                            <a:lnTo>
                              <a:pt x="295" y="89"/>
                            </a:lnTo>
                            <a:lnTo>
                              <a:pt x="296" y="105"/>
                            </a:lnTo>
                            <a:lnTo>
                              <a:pt x="311" y="108"/>
                            </a:lnTo>
                            <a:lnTo>
                              <a:pt x="327" y="113"/>
                            </a:lnTo>
                            <a:lnTo>
                              <a:pt x="342" y="120"/>
                            </a:lnTo>
                            <a:lnTo>
                              <a:pt x="355" y="130"/>
                            </a:lnTo>
                            <a:lnTo>
                              <a:pt x="366" y="144"/>
                            </a:lnTo>
                            <a:lnTo>
                              <a:pt x="370" y="166"/>
                            </a:lnTo>
                            <a:lnTo>
                              <a:pt x="368" y="189"/>
                            </a:lnTo>
                            <a:lnTo>
                              <a:pt x="389" y="190"/>
                            </a:lnTo>
                            <a:lnTo>
                              <a:pt x="412" y="196"/>
                            </a:lnTo>
                            <a:lnTo>
                              <a:pt x="423" y="213"/>
                            </a:lnTo>
                            <a:lnTo>
                              <a:pt x="431" y="245"/>
                            </a:lnTo>
                            <a:lnTo>
                              <a:pt x="433" y="275"/>
                            </a:lnTo>
                            <a:lnTo>
                              <a:pt x="432" y="305"/>
                            </a:lnTo>
                            <a:lnTo>
                              <a:pt x="427" y="334"/>
                            </a:lnTo>
                            <a:lnTo>
                              <a:pt x="418" y="367"/>
                            </a:lnTo>
                            <a:lnTo>
                              <a:pt x="410" y="392"/>
                            </a:lnTo>
                            <a:lnTo>
                              <a:pt x="402" y="416"/>
                            </a:lnTo>
                            <a:lnTo>
                              <a:pt x="374" y="422"/>
                            </a:lnTo>
                            <a:lnTo>
                              <a:pt x="349" y="423"/>
                            </a:lnTo>
                            <a:lnTo>
                              <a:pt x="332" y="419"/>
                            </a:lnTo>
                            <a:lnTo>
                              <a:pt x="311" y="411"/>
                            </a:lnTo>
                            <a:lnTo>
                              <a:pt x="290" y="404"/>
                            </a:lnTo>
                            <a:lnTo>
                              <a:pt x="266" y="407"/>
                            </a:lnTo>
                            <a:lnTo>
                              <a:pt x="248" y="412"/>
                            </a:lnTo>
                            <a:lnTo>
                              <a:pt x="221" y="416"/>
                            </a:lnTo>
                            <a:lnTo>
                              <a:pt x="197" y="412"/>
                            </a:lnTo>
                            <a:lnTo>
                              <a:pt x="175" y="406"/>
                            </a:lnTo>
                            <a:lnTo>
                              <a:pt x="151" y="394"/>
                            </a:lnTo>
                            <a:lnTo>
                              <a:pt x="135" y="382"/>
                            </a:lnTo>
                            <a:lnTo>
                              <a:pt x="118" y="371"/>
                            </a:lnTo>
                            <a:lnTo>
                              <a:pt x="104" y="383"/>
                            </a:lnTo>
                            <a:lnTo>
                              <a:pt x="89" y="394"/>
                            </a:lnTo>
                            <a:lnTo>
                              <a:pt x="68" y="403"/>
                            </a:lnTo>
                            <a:lnTo>
                              <a:pt x="0" y="27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11339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3" y="1639"/>
                        <a:ext cx="71" cy="106"/>
                      </a:xfrm>
                      <a:custGeom>
                        <a:avLst/>
                        <a:gdLst>
                          <a:gd name="T0" fmla="*/ 0 w 71"/>
                          <a:gd name="T1" fmla="*/ 105 h 106"/>
                          <a:gd name="T2" fmla="*/ 29 w 71"/>
                          <a:gd name="T3" fmla="*/ 31 h 106"/>
                          <a:gd name="T4" fmla="*/ 70 w 71"/>
                          <a:gd name="T5" fmla="*/ 0 h 106"/>
                          <a:gd name="T6" fmla="*/ 0 60000 65536"/>
                          <a:gd name="T7" fmla="*/ 0 60000 65536"/>
                          <a:gd name="T8" fmla="*/ 0 60000 65536"/>
                          <a:gd name="T9" fmla="*/ 0 w 71"/>
                          <a:gd name="T10" fmla="*/ 0 h 106"/>
                          <a:gd name="T11" fmla="*/ 71 w 71"/>
                          <a:gd name="T12" fmla="*/ 106 h 10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1" h="106">
                            <a:moveTo>
                              <a:pt x="0" y="105"/>
                            </a:moveTo>
                            <a:lnTo>
                              <a:pt x="29" y="31"/>
                            </a:lnTo>
                            <a:lnTo>
                              <a:pt x="7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11340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2" y="1676"/>
                        <a:ext cx="93" cy="90"/>
                      </a:xfrm>
                      <a:custGeom>
                        <a:avLst/>
                        <a:gdLst>
                          <a:gd name="T0" fmla="*/ 0 w 93"/>
                          <a:gd name="T1" fmla="*/ 89 h 90"/>
                          <a:gd name="T2" fmla="*/ 36 w 93"/>
                          <a:gd name="T3" fmla="*/ 24 h 90"/>
                          <a:gd name="T4" fmla="*/ 92 w 93"/>
                          <a:gd name="T5" fmla="*/ 0 h 90"/>
                          <a:gd name="T6" fmla="*/ 0 60000 65536"/>
                          <a:gd name="T7" fmla="*/ 0 60000 65536"/>
                          <a:gd name="T8" fmla="*/ 0 60000 65536"/>
                          <a:gd name="T9" fmla="*/ 0 w 93"/>
                          <a:gd name="T10" fmla="*/ 0 h 90"/>
                          <a:gd name="T11" fmla="*/ 93 w 93"/>
                          <a:gd name="T12" fmla="*/ 90 h 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3" h="90">
                            <a:moveTo>
                              <a:pt x="0" y="89"/>
                            </a:moveTo>
                            <a:lnTo>
                              <a:pt x="36" y="24"/>
                            </a:lnTo>
                            <a:lnTo>
                              <a:pt x="92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14340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" y="1748"/>
                      <a:ext cx="1437" cy="1764"/>
                      <a:chOff x="258" y="1748"/>
                      <a:chExt cx="1437" cy="1764"/>
                    </a:xfrm>
                  </p:grpSpPr>
                  <p:grpSp>
                    <p:nvGrpSpPr>
                      <p:cNvPr id="14343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" y="1748"/>
                        <a:ext cx="1437" cy="1764"/>
                        <a:chOff x="258" y="1748"/>
                        <a:chExt cx="1437" cy="1764"/>
                      </a:xfrm>
                    </p:grpSpPr>
                    <p:grpSp>
                      <p:nvGrpSpPr>
                        <p:cNvPr id="14346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8" y="2067"/>
                          <a:ext cx="812" cy="712"/>
                          <a:chOff x="258" y="2067"/>
                          <a:chExt cx="812" cy="712"/>
                        </a:xfrm>
                      </p:grpSpPr>
                      <p:sp>
                        <p:nvSpPr>
                          <p:cNvPr id="11335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1" y="2257"/>
                            <a:ext cx="539" cy="522"/>
                          </a:xfrm>
                          <a:custGeom>
                            <a:avLst/>
                            <a:gdLst>
                              <a:gd name="T0" fmla="*/ 0 w 539"/>
                              <a:gd name="T1" fmla="*/ 282 h 522"/>
                              <a:gd name="T2" fmla="*/ 21 w 539"/>
                              <a:gd name="T3" fmla="*/ 291 h 522"/>
                              <a:gd name="T4" fmla="*/ 36 w 539"/>
                              <a:gd name="T5" fmla="*/ 303 h 522"/>
                              <a:gd name="T6" fmla="*/ 52 w 539"/>
                              <a:gd name="T7" fmla="*/ 318 h 522"/>
                              <a:gd name="T8" fmla="*/ 63 w 539"/>
                              <a:gd name="T9" fmla="*/ 335 h 522"/>
                              <a:gd name="T10" fmla="*/ 74 w 539"/>
                              <a:gd name="T11" fmla="*/ 356 h 522"/>
                              <a:gd name="T12" fmla="*/ 87 w 539"/>
                              <a:gd name="T13" fmla="*/ 380 h 522"/>
                              <a:gd name="T14" fmla="*/ 99 w 539"/>
                              <a:gd name="T15" fmla="*/ 405 h 522"/>
                              <a:gd name="T16" fmla="*/ 110 w 539"/>
                              <a:gd name="T17" fmla="*/ 425 h 522"/>
                              <a:gd name="T18" fmla="*/ 121 w 539"/>
                              <a:gd name="T19" fmla="*/ 447 h 522"/>
                              <a:gd name="T20" fmla="*/ 134 w 539"/>
                              <a:gd name="T21" fmla="*/ 467 h 522"/>
                              <a:gd name="T22" fmla="*/ 154 w 539"/>
                              <a:gd name="T23" fmla="*/ 488 h 522"/>
                              <a:gd name="T24" fmla="*/ 170 w 539"/>
                              <a:gd name="T25" fmla="*/ 501 h 522"/>
                              <a:gd name="T26" fmla="*/ 194 w 539"/>
                              <a:gd name="T27" fmla="*/ 512 h 522"/>
                              <a:gd name="T28" fmla="*/ 217 w 539"/>
                              <a:gd name="T29" fmla="*/ 518 h 522"/>
                              <a:gd name="T30" fmla="*/ 245 w 539"/>
                              <a:gd name="T31" fmla="*/ 521 h 522"/>
                              <a:gd name="T32" fmla="*/ 270 w 539"/>
                              <a:gd name="T33" fmla="*/ 520 h 522"/>
                              <a:gd name="T34" fmla="*/ 298 w 539"/>
                              <a:gd name="T35" fmla="*/ 512 h 522"/>
                              <a:gd name="T36" fmla="*/ 443 w 539"/>
                              <a:gd name="T37" fmla="*/ 445 h 522"/>
                              <a:gd name="T38" fmla="*/ 538 w 539"/>
                              <a:gd name="T39" fmla="*/ 253 h 522"/>
                              <a:gd name="T40" fmla="*/ 538 w 539"/>
                              <a:gd name="T41" fmla="*/ 58 h 522"/>
                              <a:gd name="T42" fmla="*/ 448 w 539"/>
                              <a:gd name="T43" fmla="*/ 0 h 522"/>
                              <a:gd name="T44" fmla="*/ 364 w 539"/>
                              <a:gd name="T45" fmla="*/ 110 h 522"/>
                              <a:gd name="T46" fmla="*/ 0 w 539"/>
                              <a:gd name="T47" fmla="*/ 282 h 522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539"/>
                              <a:gd name="T73" fmla="*/ 0 h 522"/>
                              <a:gd name="T74" fmla="*/ 539 w 539"/>
                              <a:gd name="T75" fmla="*/ 522 h 522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539" h="522">
                                <a:moveTo>
                                  <a:pt x="0" y="282"/>
                                </a:moveTo>
                                <a:lnTo>
                                  <a:pt x="21" y="291"/>
                                </a:lnTo>
                                <a:lnTo>
                                  <a:pt x="36" y="303"/>
                                </a:lnTo>
                                <a:lnTo>
                                  <a:pt x="52" y="318"/>
                                </a:lnTo>
                                <a:lnTo>
                                  <a:pt x="63" y="335"/>
                                </a:lnTo>
                                <a:lnTo>
                                  <a:pt x="74" y="356"/>
                                </a:lnTo>
                                <a:lnTo>
                                  <a:pt x="87" y="380"/>
                                </a:lnTo>
                                <a:lnTo>
                                  <a:pt x="99" y="405"/>
                                </a:lnTo>
                                <a:lnTo>
                                  <a:pt x="110" y="425"/>
                                </a:lnTo>
                                <a:lnTo>
                                  <a:pt x="121" y="447"/>
                                </a:lnTo>
                                <a:lnTo>
                                  <a:pt x="134" y="467"/>
                                </a:lnTo>
                                <a:lnTo>
                                  <a:pt x="154" y="488"/>
                                </a:lnTo>
                                <a:lnTo>
                                  <a:pt x="170" y="501"/>
                                </a:lnTo>
                                <a:lnTo>
                                  <a:pt x="194" y="512"/>
                                </a:lnTo>
                                <a:lnTo>
                                  <a:pt x="217" y="518"/>
                                </a:lnTo>
                                <a:lnTo>
                                  <a:pt x="245" y="521"/>
                                </a:lnTo>
                                <a:lnTo>
                                  <a:pt x="270" y="520"/>
                                </a:lnTo>
                                <a:lnTo>
                                  <a:pt x="298" y="512"/>
                                </a:lnTo>
                                <a:lnTo>
                                  <a:pt x="443" y="445"/>
                                </a:lnTo>
                                <a:lnTo>
                                  <a:pt x="538" y="253"/>
                                </a:lnTo>
                                <a:lnTo>
                                  <a:pt x="538" y="58"/>
                                </a:lnTo>
                                <a:lnTo>
                                  <a:pt x="448" y="0"/>
                                </a:lnTo>
                                <a:lnTo>
                                  <a:pt x="364" y="110"/>
                                </a:lnTo>
                                <a:lnTo>
                                  <a:pt x="0" y="282"/>
                                </a:lnTo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36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" y="2067"/>
                            <a:ext cx="652" cy="273"/>
                          </a:xfrm>
                          <a:custGeom>
                            <a:avLst/>
                            <a:gdLst>
                              <a:gd name="T0" fmla="*/ 202 w 652"/>
                              <a:gd name="T1" fmla="*/ 260 h 273"/>
                              <a:gd name="T2" fmla="*/ 20 w 652"/>
                              <a:gd name="T3" fmla="*/ 272 h 273"/>
                              <a:gd name="T4" fmla="*/ 0 w 652"/>
                              <a:gd name="T5" fmla="*/ 228 h 273"/>
                              <a:gd name="T6" fmla="*/ 32 w 652"/>
                              <a:gd name="T7" fmla="*/ 236 h 273"/>
                              <a:gd name="T8" fmla="*/ 55 w 652"/>
                              <a:gd name="T9" fmla="*/ 234 h 273"/>
                              <a:gd name="T10" fmla="*/ 80 w 652"/>
                              <a:gd name="T11" fmla="*/ 232 h 273"/>
                              <a:gd name="T12" fmla="*/ 110 w 652"/>
                              <a:gd name="T13" fmla="*/ 226 h 273"/>
                              <a:gd name="T14" fmla="*/ 137 w 652"/>
                              <a:gd name="T15" fmla="*/ 215 h 273"/>
                              <a:gd name="T16" fmla="*/ 165 w 652"/>
                              <a:gd name="T17" fmla="*/ 203 h 273"/>
                              <a:gd name="T18" fmla="*/ 188 w 652"/>
                              <a:gd name="T19" fmla="*/ 188 h 273"/>
                              <a:gd name="T20" fmla="*/ 209 w 652"/>
                              <a:gd name="T21" fmla="*/ 172 h 273"/>
                              <a:gd name="T22" fmla="*/ 225 w 652"/>
                              <a:gd name="T23" fmla="*/ 155 h 273"/>
                              <a:gd name="T24" fmla="*/ 241 w 652"/>
                              <a:gd name="T25" fmla="*/ 135 h 273"/>
                              <a:gd name="T26" fmla="*/ 259 w 652"/>
                              <a:gd name="T27" fmla="*/ 111 h 273"/>
                              <a:gd name="T28" fmla="*/ 274 w 652"/>
                              <a:gd name="T29" fmla="*/ 89 h 273"/>
                              <a:gd name="T30" fmla="*/ 287 w 652"/>
                              <a:gd name="T31" fmla="*/ 68 h 273"/>
                              <a:gd name="T32" fmla="*/ 302 w 652"/>
                              <a:gd name="T33" fmla="*/ 49 h 273"/>
                              <a:gd name="T34" fmla="*/ 319 w 652"/>
                              <a:gd name="T35" fmla="*/ 32 h 273"/>
                              <a:gd name="T36" fmla="*/ 339 w 652"/>
                              <a:gd name="T37" fmla="*/ 19 h 273"/>
                              <a:gd name="T38" fmla="*/ 362 w 652"/>
                              <a:gd name="T39" fmla="*/ 11 h 273"/>
                              <a:gd name="T40" fmla="*/ 384 w 652"/>
                              <a:gd name="T41" fmla="*/ 5 h 273"/>
                              <a:gd name="T42" fmla="*/ 411 w 652"/>
                              <a:gd name="T43" fmla="*/ 1 h 273"/>
                              <a:gd name="T44" fmla="*/ 437 w 652"/>
                              <a:gd name="T45" fmla="*/ 0 h 273"/>
                              <a:gd name="T46" fmla="*/ 466 w 652"/>
                              <a:gd name="T47" fmla="*/ 1 h 273"/>
                              <a:gd name="T48" fmla="*/ 492 w 652"/>
                              <a:gd name="T49" fmla="*/ 5 h 273"/>
                              <a:gd name="T50" fmla="*/ 520 w 652"/>
                              <a:gd name="T51" fmla="*/ 8 h 273"/>
                              <a:gd name="T52" fmla="*/ 549 w 652"/>
                              <a:gd name="T53" fmla="*/ 13 h 273"/>
                              <a:gd name="T54" fmla="*/ 577 w 652"/>
                              <a:gd name="T55" fmla="*/ 19 h 273"/>
                              <a:gd name="T56" fmla="*/ 603 w 652"/>
                              <a:gd name="T57" fmla="*/ 24 h 273"/>
                              <a:gd name="T58" fmla="*/ 635 w 652"/>
                              <a:gd name="T59" fmla="*/ 29 h 273"/>
                              <a:gd name="T60" fmla="*/ 651 w 652"/>
                              <a:gd name="T61" fmla="*/ 90 h 273"/>
                              <a:gd name="T62" fmla="*/ 406 w 652"/>
                              <a:gd name="T63" fmla="*/ 135 h 273"/>
                              <a:gd name="T64" fmla="*/ 202 w 652"/>
                              <a:gd name="T65" fmla="*/ 260 h 27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652"/>
                              <a:gd name="T100" fmla="*/ 0 h 273"/>
                              <a:gd name="T101" fmla="*/ 652 w 652"/>
                              <a:gd name="T102" fmla="*/ 273 h 27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652" h="273">
                                <a:moveTo>
                                  <a:pt x="202" y="260"/>
                                </a:moveTo>
                                <a:lnTo>
                                  <a:pt x="20" y="272"/>
                                </a:lnTo>
                                <a:lnTo>
                                  <a:pt x="0" y="228"/>
                                </a:lnTo>
                                <a:lnTo>
                                  <a:pt x="32" y="236"/>
                                </a:lnTo>
                                <a:lnTo>
                                  <a:pt x="55" y="234"/>
                                </a:lnTo>
                                <a:lnTo>
                                  <a:pt x="80" y="232"/>
                                </a:lnTo>
                                <a:lnTo>
                                  <a:pt x="110" y="226"/>
                                </a:lnTo>
                                <a:lnTo>
                                  <a:pt x="137" y="215"/>
                                </a:lnTo>
                                <a:lnTo>
                                  <a:pt x="165" y="203"/>
                                </a:lnTo>
                                <a:lnTo>
                                  <a:pt x="188" y="188"/>
                                </a:lnTo>
                                <a:lnTo>
                                  <a:pt x="209" y="172"/>
                                </a:lnTo>
                                <a:lnTo>
                                  <a:pt x="225" y="155"/>
                                </a:lnTo>
                                <a:lnTo>
                                  <a:pt x="241" y="135"/>
                                </a:lnTo>
                                <a:lnTo>
                                  <a:pt x="259" y="111"/>
                                </a:lnTo>
                                <a:lnTo>
                                  <a:pt x="274" y="89"/>
                                </a:lnTo>
                                <a:lnTo>
                                  <a:pt x="287" y="68"/>
                                </a:lnTo>
                                <a:lnTo>
                                  <a:pt x="302" y="49"/>
                                </a:lnTo>
                                <a:lnTo>
                                  <a:pt x="319" y="32"/>
                                </a:lnTo>
                                <a:lnTo>
                                  <a:pt x="339" y="19"/>
                                </a:lnTo>
                                <a:lnTo>
                                  <a:pt x="362" y="11"/>
                                </a:lnTo>
                                <a:lnTo>
                                  <a:pt x="384" y="5"/>
                                </a:lnTo>
                                <a:lnTo>
                                  <a:pt x="411" y="1"/>
                                </a:lnTo>
                                <a:lnTo>
                                  <a:pt x="437" y="0"/>
                                </a:lnTo>
                                <a:lnTo>
                                  <a:pt x="466" y="1"/>
                                </a:lnTo>
                                <a:lnTo>
                                  <a:pt x="492" y="5"/>
                                </a:lnTo>
                                <a:lnTo>
                                  <a:pt x="520" y="8"/>
                                </a:lnTo>
                                <a:lnTo>
                                  <a:pt x="549" y="13"/>
                                </a:lnTo>
                                <a:lnTo>
                                  <a:pt x="577" y="19"/>
                                </a:lnTo>
                                <a:lnTo>
                                  <a:pt x="603" y="24"/>
                                </a:lnTo>
                                <a:lnTo>
                                  <a:pt x="635" y="29"/>
                                </a:lnTo>
                                <a:lnTo>
                                  <a:pt x="651" y="90"/>
                                </a:lnTo>
                                <a:lnTo>
                                  <a:pt x="406" y="135"/>
                                </a:lnTo>
                                <a:lnTo>
                                  <a:pt x="202" y="260"/>
                                </a:lnTo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37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" y="2133"/>
                            <a:ext cx="730" cy="423"/>
                          </a:xfrm>
                          <a:custGeom>
                            <a:avLst/>
                            <a:gdLst>
                              <a:gd name="T0" fmla="*/ 667 w 730"/>
                              <a:gd name="T1" fmla="*/ 4 h 423"/>
                              <a:gd name="T2" fmla="*/ 614 w 730"/>
                              <a:gd name="T3" fmla="*/ 0 h 423"/>
                              <a:gd name="T4" fmla="*/ 542 w 730"/>
                              <a:gd name="T5" fmla="*/ 9 h 423"/>
                              <a:gd name="T6" fmla="*/ 475 w 730"/>
                              <a:gd name="T7" fmla="*/ 24 h 423"/>
                              <a:gd name="T8" fmla="*/ 428 w 730"/>
                              <a:gd name="T9" fmla="*/ 52 h 423"/>
                              <a:gd name="T10" fmla="*/ 391 w 730"/>
                              <a:gd name="T11" fmla="*/ 88 h 423"/>
                              <a:gd name="T12" fmla="*/ 360 w 730"/>
                              <a:gd name="T13" fmla="*/ 114 h 423"/>
                              <a:gd name="T14" fmla="*/ 311 w 730"/>
                              <a:gd name="T15" fmla="*/ 148 h 423"/>
                              <a:gd name="T16" fmla="*/ 262 w 730"/>
                              <a:gd name="T17" fmla="*/ 170 h 423"/>
                              <a:gd name="T18" fmla="*/ 208 w 730"/>
                              <a:gd name="T19" fmla="*/ 182 h 423"/>
                              <a:gd name="T20" fmla="*/ 154 w 730"/>
                              <a:gd name="T21" fmla="*/ 182 h 423"/>
                              <a:gd name="T22" fmla="*/ 99 w 730"/>
                              <a:gd name="T23" fmla="*/ 173 h 423"/>
                              <a:gd name="T24" fmla="*/ 49 w 730"/>
                              <a:gd name="T25" fmla="*/ 158 h 423"/>
                              <a:gd name="T26" fmla="*/ 5 w 730"/>
                              <a:gd name="T27" fmla="*/ 125 h 423"/>
                              <a:gd name="T28" fmla="*/ 0 w 730"/>
                              <a:gd name="T29" fmla="*/ 166 h 423"/>
                              <a:gd name="T30" fmla="*/ 3 w 730"/>
                              <a:gd name="T31" fmla="*/ 209 h 423"/>
                              <a:gd name="T32" fmla="*/ 15 w 730"/>
                              <a:gd name="T33" fmla="*/ 256 h 423"/>
                              <a:gd name="T34" fmla="*/ 36 w 730"/>
                              <a:gd name="T35" fmla="*/ 297 h 423"/>
                              <a:gd name="T36" fmla="*/ 65 w 730"/>
                              <a:gd name="T37" fmla="*/ 331 h 423"/>
                              <a:gd name="T38" fmla="*/ 96 w 730"/>
                              <a:gd name="T39" fmla="*/ 358 h 423"/>
                              <a:gd name="T40" fmla="*/ 138 w 730"/>
                              <a:gd name="T41" fmla="*/ 382 h 423"/>
                              <a:gd name="T42" fmla="*/ 183 w 730"/>
                              <a:gd name="T43" fmla="*/ 401 h 423"/>
                              <a:gd name="T44" fmla="*/ 237 w 730"/>
                              <a:gd name="T45" fmla="*/ 417 h 423"/>
                              <a:gd name="T46" fmla="*/ 301 w 730"/>
                              <a:gd name="T47" fmla="*/ 422 h 423"/>
                              <a:gd name="T48" fmla="*/ 353 w 730"/>
                              <a:gd name="T49" fmla="*/ 417 h 423"/>
                              <a:gd name="T50" fmla="*/ 419 w 730"/>
                              <a:gd name="T51" fmla="*/ 403 h 423"/>
                              <a:gd name="T52" fmla="*/ 472 w 730"/>
                              <a:gd name="T53" fmla="*/ 382 h 423"/>
                              <a:gd name="T54" fmla="*/ 526 w 730"/>
                              <a:gd name="T55" fmla="*/ 358 h 423"/>
                              <a:gd name="T56" fmla="*/ 586 w 730"/>
                              <a:gd name="T57" fmla="*/ 321 h 423"/>
                              <a:gd name="T58" fmla="*/ 641 w 730"/>
                              <a:gd name="T59" fmla="*/ 284 h 423"/>
                              <a:gd name="T60" fmla="*/ 721 w 730"/>
                              <a:gd name="T61" fmla="*/ 126 h 423"/>
                              <a:gd name="T62" fmla="*/ 694 w 730"/>
                              <a:gd name="T63" fmla="*/ 9 h 423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730"/>
                              <a:gd name="T97" fmla="*/ 0 h 423"/>
                              <a:gd name="T98" fmla="*/ 730 w 730"/>
                              <a:gd name="T99" fmla="*/ 423 h 423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730" h="423">
                                <a:moveTo>
                                  <a:pt x="694" y="9"/>
                                </a:moveTo>
                                <a:lnTo>
                                  <a:pt x="667" y="4"/>
                                </a:lnTo>
                                <a:lnTo>
                                  <a:pt x="641" y="1"/>
                                </a:lnTo>
                                <a:lnTo>
                                  <a:pt x="614" y="0"/>
                                </a:lnTo>
                                <a:lnTo>
                                  <a:pt x="575" y="4"/>
                                </a:lnTo>
                                <a:lnTo>
                                  <a:pt x="542" y="9"/>
                                </a:lnTo>
                                <a:lnTo>
                                  <a:pt x="505" y="16"/>
                                </a:lnTo>
                                <a:lnTo>
                                  <a:pt x="475" y="24"/>
                                </a:lnTo>
                                <a:lnTo>
                                  <a:pt x="446" y="36"/>
                                </a:lnTo>
                                <a:lnTo>
                                  <a:pt x="428" y="52"/>
                                </a:lnTo>
                                <a:lnTo>
                                  <a:pt x="410" y="69"/>
                                </a:lnTo>
                                <a:lnTo>
                                  <a:pt x="391" y="88"/>
                                </a:lnTo>
                                <a:lnTo>
                                  <a:pt x="376" y="103"/>
                                </a:lnTo>
                                <a:lnTo>
                                  <a:pt x="360" y="114"/>
                                </a:lnTo>
                                <a:lnTo>
                                  <a:pt x="337" y="132"/>
                                </a:lnTo>
                                <a:lnTo>
                                  <a:pt x="311" y="148"/>
                                </a:lnTo>
                                <a:lnTo>
                                  <a:pt x="289" y="160"/>
                                </a:lnTo>
                                <a:lnTo>
                                  <a:pt x="262" y="170"/>
                                </a:lnTo>
                                <a:lnTo>
                                  <a:pt x="237" y="177"/>
                                </a:lnTo>
                                <a:lnTo>
                                  <a:pt x="208" y="182"/>
                                </a:lnTo>
                                <a:lnTo>
                                  <a:pt x="181" y="184"/>
                                </a:lnTo>
                                <a:lnTo>
                                  <a:pt x="154" y="182"/>
                                </a:lnTo>
                                <a:lnTo>
                                  <a:pt x="128" y="180"/>
                                </a:lnTo>
                                <a:lnTo>
                                  <a:pt x="99" y="173"/>
                                </a:lnTo>
                                <a:lnTo>
                                  <a:pt x="74" y="168"/>
                                </a:lnTo>
                                <a:lnTo>
                                  <a:pt x="49" y="158"/>
                                </a:lnTo>
                                <a:lnTo>
                                  <a:pt x="23" y="141"/>
                                </a:lnTo>
                                <a:lnTo>
                                  <a:pt x="5" y="125"/>
                                </a:lnTo>
                                <a:lnTo>
                                  <a:pt x="2" y="144"/>
                                </a:lnTo>
                                <a:lnTo>
                                  <a:pt x="0" y="166"/>
                                </a:lnTo>
                                <a:lnTo>
                                  <a:pt x="0" y="186"/>
                                </a:lnTo>
                                <a:lnTo>
                                  <a:pt x="3" y="209"/>
                                </a:lnTo>
                                <a:lnTo>
                                  <a:pt x="8" y="232"/>
                                </a:lnTo>
                                <a:lnTo>
                                  <a:pt x="15" y="256"/>
                                </a:lnTo>
                                <a:lnTo>
                                  <a:pt x="26" y="276"/>
                                </a:lnTo>
                                <a:lnTo>
                                  <a:pt x="36" y="297"/>
                                </a:lnTo>
                                <a:lnTo>
                                  <a:pt x="50" y="314"/>
                                </a:lnTo>
                                <a:lnTo>
                                  <a:pt x="65" y="331"/>
                                </a:lnTo>
                                <a:lnTo>
                                  <a:pt x="80" y="345"/>
                                </a:lnTo>
                                <a:lnTo>
                                  <a:pt x="96" y="358"/>
                                </a:lnTo>
                                <a:lnTo>
                                  <a:pt x="117" y="371"/>
                                </a:lnTo>
                                <a:lnTo>
                                  <a:pt x="138" y="382"/>
                                </a:lnTo>
                                <a:lnTo>
                                  <a:pt x="160" y="393"/>
                                </a:lnTo>
                                <a:lnTo>
                                  <a:pt x="183" y="401"/>
                                </a:lnTo>
                                <a:lnTo>
                                  <a:pt x="208" y="410"/>
                                </a:lnTo>
                                <a:lnTo>
                                  <a:pt x="237" y="417"/>
                                </a:lnTo>
                                <a:lnTo>
                                  <a:pt x="269" y="421"/>
                                </a:lnTo>
                                <a:lnTo>
                                  <a:pt x="301" y="422"/>
                                </a:lnTo>
                                <a:lnTo>
                                  <a:pt x="324" y="421"/>
                                </a:lnTo>
                                <a:lnTo>
                                  <a:pt x="353" y="417"/>
                                </a:lnTo>
                                <a:lnTo>
                                  <a:pt x="383" y="411"/>
                                </a:lnTo>
                                <a:lnTo>
                                  <a:pt x="419" y="403"/>
                                </a:lnTo>
                                <a:lnTo>
                                  <a:pt x="446" y="393"/>
                                </a:lnTo>
                                <a:lnTo>
                                  <a:pt x="472" y="382"/>
                                </a:lnTo>
                                <a:lnTo>
                                  <a:pt x="497" y="371"/>
                                </a:lnTo>
                                <a:lnTo>
                                  <a:pt x="526" y="358"/>
                                </a:lnTo>
                                <a:lnTo>
                                  <a:pt x="558" y="339"/>
                                </a:lnTo>
                                <a:lnTo>
                                  <a:pt x="586" y="321"/>
                                </a:lnTo>
                                <a:lnTo>
                                  <a:pt x="612" y="304"/>
                                </a:lnTo>
                                <a:lnTo>
                                  <a:pt x="641" y="284"/>
                                </a:lnTo>
                                <a:lnTo>
                                  <a:pt x="667" y="260"/>
                                </a:lnTo>
                                <a:lnTo>
                                  <a:pt x="721" y="126"/>
                                </a:lnTo>
                                <a:lnTo>
                                  <a:pt x="729" y="73"/>
                                </a:lnTo>
                                <a:lnTo>
                                  <a:pt x="694" y="9"/>
                                </a:lnTo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grpSp>
                      <p:nvGrpSpPr>
                        <p:cNvPr id="14349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" y="1748"/>
                          <a:ext cx="960" cy="1764"/>
                          <a:chOff x="735" y="1748"/>
                          <a:chExt cx="960" cy="1764"/>
                        </a:xfrm>
                      </p:grpSpPr>
                      <p:grpSp>
                        <p:nvGrpSpPr>
                          <p:cNvPr id="14352" name="Group 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5" y="1748"/>
                            <a:ext cx="960" cy="1764"/>
                            <a:chOff x="735" y="1748"/>
                            <a:chExt cx="960" cy="1764"/>
                          </a:xfrm>
                        </p:grpSpPr>
                        <p:grpSp>
                          <p:nvGrpSpPr>
                            <p:cNvPr id="14353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70" y="1748"/>
                              <a:ext cx="825" cy="1764"/>
                              <a:chOff x="870" y="1748"/>
                              <a:chExt cx="825" cy="1764"/>
                            </a:xfrm>
                          </p:grpSpPr>
                          <p:grpSp>
                            <p:nvGrpSpPr>
                              <p:cNvPr id="14354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86" y="1748"/>
                                <a:ext cx="609" cy="1409"/>
                                <a:chOff x="1086" y="1748"/>
                                <a:chExt cx="609" cy="1409"/>
                              </a:xfrm>
                            </p:grpSpPr>
                            <p:sp>
                              <p:nvSpPr>
                                <p:cNvPr id="11332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66" y="1748"/>
                                  <a:ext cx="529" cy="446"/>
                                </a:xfrm>
                                <a:custGeom>
                                  <a:avLst/>
                                  <a:gdLst>
                                    <a:gd name="T0" fmla="*/ 0 w 529"/>
                                    <a:gd name="T1" fmla="*/ 312 h 446"/>
                                    <a:gd name="T2" fmla="*/ 24 w 529"/>
                                    <a:gd name="T3" fmla="*/ 300 h 446"/>
                                    <a:gd name="T4" fmla="*/ 72 w 529"/>
                                    <a:gd name="T5" fmla="*/ 276 h 446"/>
                                    <a:gd name="T6" fmla="*/ 115 w 529"/>
                                    <a:gd name="T7" fmla="*/ 254 h 446"/>
                                    <a:gd name="T8" fmla="*/ 155 w 529"/>
                                    <a:gd name="T9" fmla="*/ 236 h 446"/>
                                    <a:gd name="T10" fmla="*/ 190 w 529"/>
                                    <a:gd name="T11" fmla="*/ 222 h 446"/>
                                    <a:gd name="T12" fmla="*/ 222 w 529"/>
                                    <a:gd name="T13" fmla="*/ 207 h 446"/>
                                    <a:gd name="T14" fmla="*/ 248 w 529"/>
                                    <a:gd name="T15" fmla="*/ 182 h 446"/>
                                    <a:gd name="T16" fmla="*/ 283 w 529"/>
                                    <a:gd name="T17" fmla="*/ 151 h 446"/>
                                    <a:gd name="T18" fmla="*/ 316 w 529"/>
                                    <a:gd name="T19" fmla="*/ 122 h 446"/>
                                    <a:gd name="T20" fmla="*/ 348 w 529"/>
                                    <a:gd name="T21" fmla="*/ 97 h 446"/>
                                    <a:gd name="T22" fmla="*/ 376 w 529"/>
                                    <a:gd name="T23" fmla="*/ 70 h 446"/>
                                    <a:gd name="T24" fmla="*/ 404 w 529"/>
                                    <a:gd name="T25" fmla="*/ 39 h 446"/>
                                    <a:gd name="T26" fmla="*/ 439 w 529"/>
                                    <a:gd name="T27" fmla="*/ 0 h 446"/>
                                    <a:gd name="T28" fmla="*/ 460 w 529"/>
                                    <a:gd name="T29" fmla="*/ 27 h 446"/>
                                    <a:gd name="T30" fmla="*/ 478 w 529"/>
                                    <a:gd name="T31" fmla="*/ 57 h 446"/>
                                    <a:gd name="T32" fmla="*/ 501 w 529"/>
                                    <a:gd name="T33" fmla="*/ 98 h 446"/>
                                    <a:gd name="T34" fmla="*/ 516 w 529"/>
                                    <a:gd name="T35" fmla="*/ 122 h 446"/>
                                    <a:gd name="T36" fmla="*/ 528 w 529"/>
                                    <a:gd name="T37" fmla="*/ 146 h 446"/>
                                    <a:gd name="T38" fmla="*/ 506 w 529"/>
                                    <a:gd name="T39" fmla="*/ 170 h 446"/>
                                    <a:gd name="T40" fmla="*/ 478 w 529"/>
                                    <a:gd name="T41" fmla="*/ 195 h 446"/>
                                    <a:gd name="T42" fmla="*/ 454 w 529"/>
                                    <a:gd name="T43" fmla="*/ 219 h 446"/>
                                    <a:gd name="T44" fmla="*/ 429 w 529"/>
                                    <a:gd name="T45" fmla="*/ 243 h 446"/>
                                    <a:gd name="T46" fmla="*/ 404 w 529"/>
                                    <a:gd name="T47" fmla="*/ 262 h 446"/>
                                    <a:gd name="T48" fmla="*/ 377 w 529"/>
                                    <a:gd name="T49" fmla="*/ 284 h 446"/>
                                    <a:gd name="T50" fmla="*/ 347 w 529"/>
                                    <a:gd name="T51" fmla="*/ 306 h 446"/>
                                    <a:gd name="T52" fmla="*/ 325 w 529"/>
                                    <a:gd name="T53" fmla="*/ 320 h 446"/>
                                    <a:gd name="T54" fmla="*/ 296 w 529"/>
                                    <a:gd name="T55" fmla="*/ 337 h 446"/>
                                    <a:gd name="T56" fmla="*/ 268 w 529"/>
                                    <a:gd name="T57" fmla="*/ 355 h 446"/>
                                    <a:gd name="T58" fmla="*/ 248 w 529"/>
                                    <a:gd name="T59" fmla="*/ 367 h 446"/>
                                    <a:gd name="T60" fmla="*/ 224 w 529"/>
                                    <a:gd name="T61" fmla="*/ 384 h 446"/>
                                    <a:gd name="T62" fmla="*/ 201 w 529"/>
                                    <a:gd name="T63" fmla="*/ 401 h 446"/>
                                    <a:gd name="T64" fmla="*/ 180 w 529"/>
                                    <a:gd name="T65" fmla="*/ 418 h 446"/>
                                    <a:gd name="T66" fmla="*/ 145 w 529"/>
                                    <a:gd name="T67" fmla="*/ 445 h 446"/>
                                    <a:gd name="T68" fmla="*/ 65 w 529"/>
                                    <a:gd name="T69" fmla="*/ 420 h 446"/>
                                    <a:gd name="T70" fmla="*/ 0 w 529"/>
                                    <a:gd name="T71" fmla="*/ 312 h 44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529"/>
                                    <a:gd name="T109" fmla="*/ 0 h 446"/>
                                    <a:gd name="T110" fmla="*/ 529 w 529"/>
                                    <a:gd name="T111" fmla="*/ 446 h 446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529" h="446">
                                      <a:moveTo>
                                        <a:pt x="0" y="312"/>
                                      </a:moveTo>
                                      <a:lnTo>
                                        <a:pt x="24" y="300"/>
                                      </a:lnTo>
                                      <a:lnTo>
                                        <a:pt x="72" y="276"/>
                                      </a:lnTo>
                                      <a:lnTo>
                                        <a:pt x="115" y="254"/>
                                      </a:lnTo>
                                      <a:lnTo>
                                        <a:pt x="155" y="236"/>
                                      </a:lnTo>
                                      <a:lnTo>
                                        <a:pt x="190" y="222"/>
                                      </a:lnTo>
                                      <a:lnTo>
                                        <a:pt x="222" y="207"/>
                                      </a:lnTo>
                                      <a:lnTo>
                                        <a:pt x="248" y="182"/>
                                      </a:lnTo>
                                      <a:lnTo>
                                        <a:pt x="283" y="151"/>
                                      </a:lnTo>
                                      <a:lnTo>
                                        <a:pt x="316" y="122"/>
                                      </a:lnTo>
                                      <a:lnTo>
                                        <a:pt x="348" y="97"/>
                                      </a:lnTo>
                                      <a:lnTo>
                                        <a:pt x="376" y="70"/>
                                      </a:lnTo>
                                      <a:lnTo>
                                        <a:pt x="404" y="39"/>
                                      </a:lnTo>
                                      <a:lnTo>
                                        <a:pt x="439" y="0"/>
                                      </a:lnTo>
                                      <a:lnTo>
                                        <a:pt x="460" y="27"/>
                                      </a:lnTo>
                                      <a:lnTo>
                                        <a:pt x="478" y="57"/>
                                      </a:lnTo>
                                      <a:lnTo>
                                        <a:pt x="501" y="98"/>
                                      </a:lnTo>
                                      <a:lnTo>
                                        <a:pt x="516" y="122"/>
                                      </a:lnTo>
                                      <a:lnTo>
                                        <a:pt x="528" y="146"/>
                                      </a:lnTo>
                                      <a:lnTo>
                                        <a:pt x="506" y="170"/>
                                      </a:lnTo>
                                      <a:lnTo>
                                        <a:pt x="478" y="195"/>
                                      </a:lnTo>
                                      <a:lnTo>
                                        <a:pt x="454" y="219"/>
                                      </a:lnTo>
                                      <a:lnTo>
                                        <a:pt x="429" y="243"/>
                                      </a:lnTo>
                                      <a:lnTo>
                                        <a:pt x="404" y="262"/>
                                      </a:lnTo>
                                      <a:lnTo>
                                        <a:pt x="377" y="284"/>
                                      </a:lnTo>
                                      <a:lnTo>
                                        <a:pt x="347" y="306"/>
                                      </a:lnTo>
                                      <a:lnTo>
                                        <a:pt x="325" y="320"/>
                                      </a:lnTo>
                                      <a:lnTo>
                                        <a:pt x="296" y="337"/>
                                      </a:lnTo>
                                      <a:lnTo>
                                        <a:pt x="268" y="355"/>
                                      </a:lnTo>
                                      <a:lnTo>
                                        <a:pt x="248" y="367"/>
                                      </a:lnTo>
                                      <a:lnTo>
                                        <a:pt x="224" y="384"/>
                                      </a:lnTo>
                                      <a:lnTo>
                                        <a:pt x="201" y="401"/>
                                      </a:lnTo>
                                      <a:lnTo>
                                        <a:pt x="180" y="418"/>
                                      </a:lnTo>
                                      <a:lnTo>
                                        <a:pt x="145" y="445"/>
                                      </a:lnTo>
                                      <a:lnTo>
                                        <a:pt x="65" y="420"/>
                                      </a:lnTo>
                                      <a:lnTo>
                                        <a:pt x="0" y="312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11333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38" y="2063"/>
                                  <a:ext cx="234" cy="357"/>
                                </a:xfrm>
                                <a:custGeom>
                                  <a:avLst/>
                                  <a:gdLst>
                                    <a:gd name="T0" fmla="*/ 0 w 234"/>
                                    <a:gd name="T1" fmla="*/ 3 h 357"/>
                                    <a:gd name="T2" fmla="*/ 100 w 234"/>
                                    <a:gd name="T3" fmla="*/ 0 h 357"/>
                                    <a:gd name="T4" fmla="*/ 100 w 234"/>
                                    <a:gd name="T5" fmla="*/ 88 h 357"/>
                                    <a:gd name="T6" fmla="*/ 172 w 234"/>
                                    <a:gd name="T7" fmla="*/ 64 h 357"/>
                                    <a:gd name="T8" fmla="*/ 181 w 234"/>
                                    <a:gd name="T9" fmla="*/ 158 h 357"/>
                                    <a:gd name="T10" fmla="*/ 231 w 234"/>
                                    <a:gd name="T11" fmla="*/ 324 h 357"/>
                                    <a:gd name="T12" fmla="*/ 233 w 234"/>
                                    <a:gd name="T13" fmla="*/ 351 h 357"/>
                                    <a:gd name="T14" fmla="*/ 218 w 234"/>
                                    <a:gd name="T15" fmla="*/ 356 h 357"/>
                                    <a:gd name="T16" fmla="*/ 163 w 234"/>
                                    <a:gd name="T17" fmla="*/ 268 h 357"/>
                                    <a:gd name="T18" fmla="*/ 52 w 234"/>
                                    <a:gd name="T19" fmla="*/ 147 h 357"/>
                                    <a:gd name="T20" fmla="*/ 6 w 234"/>
                                    <a:gd name="T21" fmla="*/ 112 h 357"/>
                                    <a:gd name="T22" fmla="*/ 0 w 234"/>
                                    <a:gd name="T23" fmla="*/ 3 h 357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234"/>
                                    <a:gd name="T37" fmla="*/ 0 h 357"/>
                                    <a:gd name="T38" fmla="*/ 234 w 234"/>
                                    <a:gd name="T39" fmla="*/ 357 h 357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234" h="357">
                                      <a:moveTo>
                                        <a:pt x="0" y="3"/>
                                      </a:moveTo>
                                      <a:lnTo>
                                        <a:pt x="100" y="0"/>
                                      </a:lnTo>
                                      <a:lnTo>
                                        <a:pt x="100" y="88"/>
                                      </a:lnTo>
                                      <a:lnTo>
                                        <a:pt x="172" y="64"/>
                                      </a:lnTo>
                                      <a:lnTo>
                                        <a:pt x="181" y="158"/>
                                      </a:lnTo>
                                      <a:lnTo>
                                        <a:pt x="231" y="324"/>
                                      </a:lnTo>
                                      <a:lnTo>
                                        <a:pt x="233" y="351"/>
                                      </a:lnTo>
                                      <a:lnTo>
                                        <a:pt x="218" y="356"/>
                                      </a:lnTo>
                                      <a:lnTo>
                                        <a:pt x="163" y="268"/>
                                      </a:lnTo>
                                      <a:lnTo>
                                        <a:pt x="52" y="147"/>
                                      </a:lnTo>
                                      <a:lnTo>
                                        <a:pt x="6" y="112"/>
                                      </a:lnTo>
                                      <a:lnTo>
                                        <a:pt x="0" y="3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11334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086" y="2687"/>
                                  <a:ext cx="211" cy="470"/>
                                </a:xfrm>
                                <a:custGeom>
                                  <a:avLst/>
                                  <a:gdLst>
                                    <a:gd name="T0" fmla="*/ 210 w 211"/>
                                    <a:gd name="T1" fmla="*/ 48 h 470"/>
                                    <a:gd name="T2" fmla="*/ 205 w 211"/>
                                    <a:gd name="T3" fmla="*/ 64 h 470"/>
                                    <a:gd name="T4" fmla="*/ 202 w 211"/>
                                    <a:gd name="T5" fmla="*/ 78 h 470"/>
                                    <a:gd name="T6" fmla="*/ 193 w 211"/>
                                    <a:gd name="T7" fmla="*/ 90 h 470"/>
                                    <a:gd name="T8" fmla="*/ 182 w 211"/>
                                    <a:gd name="T9" fmla="*/ 102 h 470"/>
                                    <a:gd name="T10" fmla="*/ 171 w 211"/>
                                    <a:gd name="T11" fmla="*/ 113 h 470"/>
                                    <a:gd name="T12" fmla="*/ 157 w 211"/>
                                    <a:gd name="T13" fmla="*/ 124 h 470"/>
                                    <a:gd name="T14" fmla="*/ 145 w 211"/>
                                    <a:gd name="T15" fmla="*/ 132 h 470"/>
                                    <a:gd name="T16" fmla="*/ 130 w 211"/>
                                    <a:gd name="T17" fmla="*/ 142 h 470"/>
                                    <a:gd name="T18" fmla="*/ 110 w 211"/>
                                    <a:gd name="T19" fmla="*/ 157 h 470"/>
                                    <a:gd name="T20" fmla="*/ 96 w 211"/>
                                    <a:gd name="T21" fmla="*/ 171 h 470"/>
                                    <a:gd name="T22" fmla="*/ 88 w 211"/>
                                    <a:gd name="T23" fmla="*/ 183 h 470"/>
                                    <a:gd name="T24" fmla="*/ 78 w 211"/>
                                    <a:gd name="T25" fmla="*/ 198 h 470"/>
                                    <a:gd name="T26" fmla="*/ 68 w 211"/>
                                    <a:gd name="T27" fmla="*/ 217 h 470"/>
                                    <a:gd name="T28" fmla="*/ 63 w 211"/>
                                    <a:gd name="T29" fmla="*/ 238 h 470"/>
                                    <a:gd name="T30" fmla="*/ 57 w 211"/>
                                    <a:gd name="T31" fmla="*/ 258 h 470"/>
                                    <a:gd name="T32" fmla="*/ 53 w 211"/>
                                    <a:gd name="T33" fmla="*/ 279 h 470"/>
                                    <a:gd name="T34" fmla="*/ 52 w 211"/>
                                    <a:gd name="T35" fmla="*/ 303 h 470"/>
                                    <a:gd name="T36" fmla="*/ 53 w 211"/>
                                    <a:gd name="T37" fmla="*/ 328 h 470"/>
                                    <a:gd name="T38" fmla="*/ 55 w 211"/>
                                    <a:gd name="T39" fmla="*/ 352 h 470"/>
                                    <a:gd name="T40" fmla="*/ 61 w 211"/>
                                    <a:gd name="T41" fmla="*/ 375 h 470"/>
                                    <a:gd name="T42" fmla="*/ 68 w 211"/>
                                    <a:gd name="T43" fmla="*/ 397 h 470"/>
                                    <a:gd name="T44" fmla="*/ 80 w 211"/>
                                    <a:gd name="T45" fmla="*/ 415 h 470"/>
                                    <a:gd name="T46" fmla="*/ 95 w 211"/>
                                    <a:gd name="T47" fmla="*/ 434 h 470"/>
                                    <a:gd name="T48" fmla="*/ 110 w 211"/>
                                    <a:gd name="T49" fmla="*/ 450 h 470"/>
                                    <a:gd name="T50" fmla="*/ 130 w 211"/>
                                    <a:gd name="T51" fmla="*/ 469 h 470"/>
                                    <a:gd name="T52" fmla="*/ 104 w 211"/>
                                    <a:gd name="T53" fmla="*/ 464 h 470"/>
                                    <a:gd name="T54" fmla="*/ 89 w 211"/>
                                    <a:gd name="T55" fmla="*/ 453 h 470"/>
                                    <a:gd name="T56" fmla="*/ 75 w 211"/>
                                    <a:gd name="T57" fmla="*/ 442 h 470"/>
                                    <a:gd name="T58" fmla="*/ 61 w 211"/>
                                    <a:gd name="T59" fmla="*/ 429 h 470"/>
                                    <a:gd name="T60" fmla="*/ 49 w 211"/>
                                    <a:gd name="T61" fmla="*/ 416 h 470"/>
                                    <a:gd name="T62" fmla="*/ 37 w 211"/>
                                    <a:gd name="T63" fmla="*/ 404 h 470"/>
                                    <a:gd name="T64" fmla="*/ 28 w 211"/>
                                    <a:gd name="T65" fmla="*/ 389 h 470"/>
                                    <a:gd name="T66" fmla="*/ 17 w 211"/>
                                    <a:gd name="T67" fmla="*/ 371 h 470"/>
                                    <a:gd name="T68" fmla="*/ 7 w 211"/>
                                    <a:gd name="T69" fmla="*/ 352 h 470"/>
                                    <a:gd name="T70" fmla="*/ 0 w 211"/>
                                    <a:gd name="T71" fmla="*/ 328 h 470"/>
                                    <a:gd name="T72" fmla="*/ 93 w 211"/>
                                    <a:gd name="T73" fmla="*/ 44 h 470"/>
                                    <a:gd name="T74" fmla="*/ 135 w 211"/>
                                    <a:gd name="T75" fmla="*/ 0 h 470"/>
                                    <a:gd name="T76" fmla="*/ 187 w 211"/>
                                    <a:gd name="T77" fmla="*/ 7 h 470"/>
                                    <a:gd name="T78" fmla="*/ 205 w 211"/>
                                    <a:gd name="T79" fmla="*/ 25 h 470"/>
                                    <a:gd name="T80" fmla="*/ 210 w 211"/>
                                    <a:gd name="T81" fmla="*/ 48 h 470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211"/>
                                    <a:gd name="T124" fmla="*/ 0 h 470"/>
                                    <a:gd name="T125" fmla="*/ 211 w 211"/>
                                    <a:gd name="T126" fmla="*/ 470 h 470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211" h="470">
                                      <a:moveTo>
                                        <a:pt x="210" y="48"/>
                                      </a:moveTo>
                                      <a:lnTo>
                                        <a:pt x="205" y="64"/>
                                      </a:lnTo>
                                      <a:lnTo>
                                        <a:pt x="202" y="78"/>
                                      </a:lnTo>
                                      <a:lnTo>
                                        <a:pt x="193" y="90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71" y="113"/>
                                      </a:lnTo>
                                      <a:lnTo>
                                        <a:pt x="157" y="124"/>
                                      </a:lnTo>
                                      <a:lnTo>
                                        <a:pt x="145" y="132"/>
                                      </a:lnTo>
                                      <a:lnTo>
                                        <a:pt x="130" y="142"/>
                                      </a:lnTo>
                                      <a:lnTo>
                                        <a:pt x="110" y="157"/>
                                      </a:lnTo>
                                      <a:lnTo>
                                        <a:pt x="96" y="171"/>
                                      </a:lnTo>
                                      <a:lnTo>
                                        <a:pt x="88" y="183"/>
                                      </a:lnTo>
                                      <a:lnTo>
                                        <a:pt x="78" y="198"/>
                                      </a:lnTo>
                                      <a:lnTo>
                                        <a:pt x="68" y="217"/>
                                      </a:lnTo>
                                      <a:lnTo>
                                        <a:pt x="63" y="238"/>
                                      </a:lnTo>
                                      <a:lnTo>
                                        <a:pt x="57" y="258"/>
                                      </a:lnTo>
                                      <a:lnTo>
                                        <a:pt x="53" y="279"/>
                                      </a:lnTo>
                                      <a:lnTo>
                                        <a:pt x="52" y="303"/>
                                      </a:lnTo>
                                      <a:lnTo>
                                        <a:pt x="53" y="328"/>
                                      </a:lnTo>
                                      <a:lnTo>
                                        <a:pt x="55" y="352"/>
                                      </a:lnTo>
                                      <a:lnTo>
                                        <a:pt x="61" y="375"/>
                                      </a:lnTo>
                                      <a:lnTo>
                                        <a:pt x="68" y="397"/>
                                      </a:lnTo>
                                      <a:lnTo>
                                        <a:pt x="80" y="415"/>
                                      </a:lnTo>
                                      <a:lnTo>
                                        <a:pt x="95" y="434"/>
                                      </a:lnTo>
                                      <a:lnTo>
                                        <a:pt x="110" y="450"/>
                                      </a:lnTo>
                                      <a:lnTo>
                                        <a:pt x="130" y="469"/>
                                      </a:lnTo>
                                      <a:lnTo>
                                        <a:pt x="104" y="464"/>
                                      </a:lnTo>
                                      <a:lnTo>
                                        <a:pt x="89" y="453"/>
                                      </a:lnTo>
                                      <a:lnTo>
                                        <a:pt x="75" y="442"/>
                                      </a:lnTo>
                                      <a:lnTo>
                                        <a:pt x="61" y="429"/>
                                      </a:lnTo>
                                      <a:lnTo>
                                        <a:pt x="49" y="416"/>
                                      </a:lnTo>
                                      <a:lnTo>
                                        <a:pt x="37" y="404"/>
                                      </a:lnTo>
                                      <a:lnTo>
                                        <a:pt x="28" y="389"/>
                                      </a:lnTo>
                                      <a:lnTo>
                                        <a:pt x="17" y="371"/>
                                      </a:lnTo>
                                      <a:lnTo>
                                        <a:pt x="7" y="352"/>
                                      </a:lnTo>
                                      <a:lnTo>
                                        <a:pt x="0" y="328"/>
                                      </a:lnTo>
                                      <a:lnTo>
                                        <a:pt x="93" y="44"/>
                                      </a:lnTo>
                                      <a:lnTo>
                                        <a:pt x="135" y="0"/>
                                      </a:lnTo>
                                      <a:lnTo>
                                        <a:pt x="187" y="7"/>
                                      </a:lnTo>
                                      <a:lnTo>
                                        <a:pt x="205" y="25"/>
                                      </a:lnTo>
                                      <a:lnTo>
                                        <a:pt x="210" y="48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</p:grpSp>
                          <p:sp>
                            <p:nvSpPr>
                              <p:cNvPr id="11331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870" y="2159"/>
                                <a:ext cx="565" cy="1353"/>
                              </a:xfrm>
                              <a:custGeom>
                                <a:avLst/>
                                <a:gdLst>
                                  <a:gd name="T0" fmla="*/ 279 w 565"/>
                                  <a:gd name="T1" fmla="*/ 0 h 1353"/>
                                  <a:gd name="T2" fmla="*/ 319 w 565"/>
                                  <a:gd name="T3" fmla="*/ 32 h 1353"/>
                                  <a:gd name="T4" fmla="*/ 355 w 565"/>
                                  <a:gd name="T5" fmla="*/ 64 h 1353"/>
                                  <a:gd name="T6" fmla="*/ 392 w 565"/>
                                  <a:gd name="T7" fmla="*/ 101 h 1353"/>
                                  <a:gd name="T8" fmla="*/ 425 w 565"/>
                                  <a:gd name="T9" fmla="*/ 142 h 1353"/>
                                  <a:gd name="T10" fmla="*/ 457 w 565"/>
                                  <a:gd name="T11" fmla="*/ 183 h 1353"/>
                                  <a:gd name="T12" fmla="*/ 483 w 565"/>
                                  <a:gd name="T13" fmla="*/ 218 h 1353"/>
                                  <a:gd name="T14" fmla="*/ 493 w 565"/>
                                  <a:gd name="T15" fmla="*/ 237 h 1353"/>
                                  <a:gd name="T16" fmla="*/ 534 w 565"/>
                                  <a:gd name="T17" fmla="*/ 509 h 1353"/>
                                  <a:gd name="T18" fmla="*/ 534 w 565"/>
                                  <a:gd name="T19" fmla="*/ 1167 h 1353"/>
                                  <a:gd name="T20" fmla="*/ 545 w 565"/>
                                  <a:gd name="T21" fmla="*/ 1244 h 1353"/>
                                  <a:gd name="T22" fmla="*/ 564 w 565"/>
                                  <a:gd name="T23" fmla="*/ 1284 h 1353"/>
                                  <a:gd name="T24" fmla="*/ 522 w 565"/>
                                  <a:gd name="T25" fmla="*/ 1331 h 1353"/>
                                  <a:gd name="T26" fmla="*/ 439 w 565"/>
                                  <a:gd name="T27" fmla="*/ 1352 h 1353"/>
                                  <a:gd name="T28" fmla="*/ 374 w 565"/>
                                  <a:gd name="T29" fmla="*/ 1337 h 1353"/>
                                  <a:gd name="T30" fmla="*/ 389 w 565"/>
                                  <a:gd name="T31" fmla="*/ 1183 h 1353"/>
                                  <a:gd name="T32" fmla="*/ 398 w 565"/>
                                  <a:gd name="T33" fmla="*/ 1070 h 1353"/>
                                  <a:gd name="T34" fmla="*/ 424 w 565"/>
                                  <a:gd name="T35" fmla="*/ 786 h 1353"/>
                                  <a:gd name="T36" fmla="*/ 429 w 565"/>
                                  <a:gd name="T37" fmla="*/ 639 h 1353"/>
                                  <a:gd name="T38" fmla="*/ 428 w 565"/>
                                  <a:gd name="T39" fmla="*/ 612 h 1353"/>
                                  <a:gd name="T40" fmla="*/ 426 w 565"/>
                                  <a:gd name="T41" fmla="*/ 589 h 1353"/>
                                  <a:gd name="T42" fmla="*/ 421 w 565"/>
                                  <a:gd name="T43" fmla="*/ 568 h 1353"/>
                                  <a:gd name="T44" fmla="*/ 415 w 565"/>
                                  <a:gd name="T45" fmla="*/ 552 h 1353"/>
                                  <a:gd name="T46" fmla="*/ 404 w 565"/>
                                  <a:gd name="T47" fmla="*/ 540 h 1353"/>
                                  <a:gd name="T48" fmla="*/ 390 w 565"/>
                                  <a:gd name="T49" fmla="*/ 534 h 1353"/>
                                  <a:gd name="T50" fmla="*/ 374 w 565"/>
                                  <a:gd name="T51" fmla="*/ 532 h 1353"/>
                                  <a:gd name="T52" fmla="*/ 356 w 565"/>
                                  <a:gd name="T53" fmla="*/ 533 h 1353"/>
                                  <a:gd name="T54" fmla="*/ 342 w 565"/>
                                  <a:gd name="T55" fmla="*/ 538 h 1353"/>
                                  <a:gd name="T56" fmla="*/ 331 w 565"/>
                                  <a:gd name="T57" fmla="*/ 552 h 1353"/>
                                  <a:gd name="T58" fmla="*/ 317 w 565"/>
                                  <a:gd name="T59" fmla="*/ 576 h 1353"/>
                                  <a:gd name="T60" fmla="*/ 245 w 565"/>
                                  <a:gd name="T61" fmla="*/ 783 h 1353"/>
                                  <a:gd name="T62" fmla="*/ 210 w 565"/>
                                  <a:gd name="T63" fmla="*/ 881 h 1353"/>
                                  <a:gd name="T64" fmla="*/ 176 w 565"/>
                                  <a:gd name="T65" fmla="*/ 1127 h 1353"/>
                                  <a:gd name="T66" fmla="*/ 175 w 565"/>
                                  <a:gd name="T67" fmla="*/ 1320 h 1353"/>
                                  <a:gd name="T68" fmla="*/ 0 w 565"/>
                                  <a:gd name="T69" fmla="*/ 1288 h 1353"/>
                                  <a:gd name="T70" fmla="*/ 24 w 565"/>
                                  <a:gd name="T71" fmla="*/ 1230 h 1353"/>
                                  <a:gd name="T72" fmla="*/ 37 w 565"/>
                                  <a:gd name="T73" fmla="*/ 1147 h 1353"/>
                                  <a:gd name="T74" fmla="*/ 88 w 565"/>
                                  <a:gd name="T75" fmla="*/ 956 h 1353"/>
                                  <a:gd name="T76" fmla="*/ 138 w 565"/>
                                  <a:gd name="T77" fmla="*/ 759 h 1353"/>
                                  <a:gd name="T78" fmla="*/ 186 w 565"/>
                                  <a:gd name="T79" fmla="*/ 580 h 1353"/>
                                  <a:gd name="T80" fmla="*/ 275 w 565"/>
                                  <a:gd name="T81" fmla="*/ 433 h 1353"/>
                                  <a:gd name="T82" fmla="*/ 267 w 565"/>
                                  <a:gd name="T83" fmla="*/ 219 h 1353"/>
                                  <a:gd name="T84" fmla="*/ 168 w 565"/>
                                  <a:gd name="T85" fmla="*/ 11 h 1353"/>
                                  <a:gd name="T86" fmla="*/ 279 w 565"/>
                                  <a:gd name="T87" fmla="*/ 0 h 1353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565"/>
                                  <a:gd name="T133" fmla="*/ 0 h 1353"/>
                                  <a:gd name="T134" fmla="*/ 565 w 565"/>
                                  <a:gd name="T135" fmla="*/ 1353 h 1353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565" h="1353">
                                    <a:moveTo>
                                      <a:pt x="279" y="0"/>
                                    </a:moveTo>
                                    <a:lnTo>
                                      <a:pt x="319" y="32"/>
                                    </a:lnTo>
                                    <a:lnTo>
                                      <a:pt x="355" y="64"/>
                                    </a:lnTo>
                                    <a:lnTo>
                                      <a:pt x="392" y="101"/>
                                    </a:lnTo>
                                    <a:lnTo>
                                      <a:pt x="425" y="142"/>
                                    </a:lnTo>
                                    <a:lnTo>
                                      <a:pt x="457" y="183"/>
                                    </a:lnTo>
                                    <a:lnTo>
                                      <a:pt x="483" y="218"/>
                                    </a:lnTo>
                                    <a:lnTo>
                                      <a:pt x="493" y="237"/>
                                    </a:lnTo>
                                    <a:lnTo>
                                      <a:pt x="534" y="509"/>
                                    </a:lnTo>
                                    <a:lnTo>
                                      <a:pt x="534" y="1167"/>
                                    </a:lnTo>
                                    <a:lnTo>
                                      <a:pt x="545" y="1244"/>
                                    </a:lnTo>
                                    <a:lnTo>
                                      <a:pt x="564" y="1284"/>
                                    </a:lnTo>
                                    <a:lnTo>
                                      <a:pt x="522" y="1331"/>
                                    </a:lnTo>
                                    <a:lnTo>
                                      <a:pt x="439" y="1352"/>
                                    </a:lnTo>
                                    <a:lnTo>
                                      <a:pt x="374" y="1337"/>
                                    </a:lnTo>
                                    <a:lnTo>
                                      <a:pt x="389" y="1183"/>
                                    </a:lnTo>
                                    <a:lnTo>
                                      <a:pt x="398" y="1070"/>
                                    </a:lnTo>
                                    <a:lnTo>
                                      <a:pt x="424" y="786"/>
                                    </a:lnTo>
                                    <a:lnTo>
                                      <a:pt x="429" y="639"/>
                                    </a:lnTo>
                                    <a:lnTo>
                                      <a:pt x="428" y="612"/>
                                    </a:lnTo>
                                    <a:lnTo>
                                      <a:pt x="426" y="589"/>
                                    </a:lnTo>
                                    <a:lnTo>
                                      <a:pt x="421" y="568"/>
                                    </a:lnTo>
                                    <a:lnTo>
                                      <a:pt x="415" y="552"/>
                                    </a:lnTo>
                                    <a:lnTo>
                                      <a:pt x="404" y="540"/>
                                    </a:lnTo>
                                    <a:lnTo>
                                      <a:pt x="390" y="534"/>
                                    </a:lnTo>
                                    <a:lnTo>
                                      <a:pt x="374" y="532"/>
                                    </a:lnTo>
                                    <a:lnTo>
                                      <a:pt x="356" y="533"/>
                                    </a:lnTo>
                                    <a:lnTo>
                                      <a:pt x="342" y="538"/>
                                    </a:lnTo>
                                    <a:lnTo>
                                      <a:pt x="331" y="552"/>
                                    </a:lnTo>
                                    <a:lnTo>
                                      <a:pt x="317" y="576"/>
                                    </a:lnTo>
                                    <a:lnTo>
                                      <a:pt x="245" y="783"/>
                                    </a:lnTo>
                                    <a:lnTo>
                                      <a:pt x="210" y="881"/>
                                    </a:lnTo>
                                    <a:lnTo>
                                      <a:pt x="176" y="1127"/>
                                    </a:lnTo>
                                    <a:lnTo>
                                      <a:pt x="175" y="1320"/>
                                    </a:lnTo>
                                    <a:lnTo>
                                      <a:pt x="0" y="1288"/>
                                    </a:lnTo>
                                    <a:lnTo>
                                      <a:pt x="24" y="1230"/>
                                    </a:lnTo>
                                    <a:lnTo>
                                      <a:pt x="37" y="1147"/>
                                    </a:lnTo>
                                    <a:lnTo>
                                      <a:pt x="88" y="956"/>
                                    </a:lnTo>
                                    <a:lnTo>
                                      <a:pt x="138" y="759"/>
                                    </a:lnTo>
                                    <a:lnTo>
                                      <a:pt x="186" y="580"/>
                                    </a:lnTo>
                                    <a:lnTo>
                                      <a:pt x="275" y="433"/>
                                    </a:lnTo>
                                    <a:lnTo>
                                      <a:pt x="267" y="219"/>
                                    </a:lnTo>
                                    <a:lnTo>
                                      <a:pt x="168" y="11"/>
                                    </a:lnTo>
                                    <a:lnTo>
                                      <a:pt x="27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 cap="rnd">
                                <a:noFill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029"/>
                              </a:p>
                            </p:txBody>
                          </p:sp>
                        </p:grpSp>
                        <p:sp>
                          <p:nvSpPr>
                            <p:cNvPr id="11329" name="Freeform 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35" y="2159"/>
                              <a:ext cx="427" cy="921"/>
                            </a:xfrm>
                            <a:custGeom>
                              <a:avLst/>
                              <a:gdLst>
                                <a:gd name="T0" fmla="*/ 172 w 427"/>
                                <a:gd name="T1" fmla="*/ 0 h 921"/>
                                <a:gd name="T2" fmla="*/ 298 w 427"/>
                                <a:gd name="T3" fmla="*/ 0 h 921"/>
                                <a:gd name="T4" fmla="*/ 320 w 427"/>
                                <a:gd name="T5" fmla="*/ 27 h 921"/>
                                <a:gd name="T6" fmla="*/ 335 w 427"/>
                                <a:gd name="T7" fmla="*/ 47 h 921"/>
                                <a:gd name="T8" fmla="*/ 352 w 427"/>
                                <a:gd name="T9" fmla="*/ 77 h 921"/>
                                <a:gd name="T10" fmla="*/ 368 w 427"/>
                                <a:gd name="T11" fmla="*/ 109 h 921"/>
                                <a:gd name="T12" fmla="*/ 383 w 427"/>
                                <a:gd name="T13" fmla="*/ 141 h 921"/>
                                <a:gd name="T14" fmla="*/ 397 w 427"/>
                                <a:gd name="T15" fmla="*/ 173 h 921"/>
                                <a:gd name="T16" fmla="*/ 410 w 427"/>
                                <a:gd name="T17" fmla="*/ 202 h 921"/>
                                <a:gd name="T18" fmla="*/ 424 w 427"/>
                                <a:gd name="T19" fmla="*/ 234 h 921"/>
                                <a:gd name="T20" fmla="*/ 426 w 427"/>
                                <a:gd name="T21" fmla="*/ 262 h 921"/>
                                <a:gd name="T22" fmla="*/ 420 w 427"/>
                                <a:gd name="T23" fmla="*/ 428 h 921"/>
                                <a:gd name="T24" fmla="*/ 410 w 427"/>
                                <a:gd name="T25" fmla="*/ 459 h 921"/>
                                <a:gd name="T26" fmla="*/ 399 w 427"/>
                                <a:gd name="T27" fmla="*/ 487 h 921"/>
                                <a:gd name="T28" fmla="*/ 388 w 427"/>
                                <a:gd name="T29" fmla="*/ 511 h 921"/>
                                <a:gd name="T30" fmla="*/ 373 w 427"/>
                                <a:gd name="T31" fmla="*/ 533 h 921"/>
                                <a:gd name="T32" fmla="*/ 356 w 427"/>
                                <a:gd name="T33" fmla="*/ 556 h 921"/>
                                <a:gd name="T34" fmla="*/ 334 w 427"/>
                                <a:gd name="T35" fmla="*/ 574 h 921"/>
                                <a:gd name="T36" fmla="*/ 313 w 427"/>
                                <a:gd name="T37" fmla="*/ 589 h 921"/>
                                <a:gd name="T38" fmla="*/ 286 w 427"/>
                                <a:gd name="T39" fmla="*/ 604 h 921"/>
                                <a:gd name="T40" fmla="*/ 260 w 427"/>
                                <a:gd name="T41" fmla="*/ 616 h 921"/>
                                <a:gd name="T42" fmla="*/ 233 w 427"/>
                                <a:gd name="T43" fmla="*/ 628 h 921"/>
                                <a:gd name="T44" fmla="*/ 208 w 427"/>
                                <a:gd name="T45" fmla="*/ 639 h 921"/>
                                <a:gd name="T46" fmla="*/ 185 w 427"/>
                                <a:gd name="T47" fmla="*/ 647 h 921"/>
                                <a:gd name="T48" fmla="*/ 158 w 427"/>
                                <a:gd name="T49" fmla="*/ 659 h 921"/>
                                <a:gd name="T50" fmla="*/ 137 w 427"/>
                                <a:gd name="T51" fmla="*/ 670 h 921"/>
                                <a:gd name="T52" fmla="*/ 115 w 427"/>
                                <a:gd name="T53" fmla="*/ 683 h 921"/>
                                <a:gd name="T54" fmla="*/ 93 w 427"/>
                                <a:gd name="T55" fmla="*/ 701 h 921"/>
                                <a:gd name="T56" fmla="*/ 75 w 427"/>
                                <a:gd name="T57" fmla="*/ 719 h 921"/>
                                <a:gd name="T58" fmla="*/ 60 w 427"/>
                                <a:gd name="T59" fmla="*/ 741 h 921"/>
                                <a:gd name="T60" fmla="*/ 49 w 427"/>
                                <a:gd name="T61" fmla="*/ 764 h 921"/>
                                <a:gd name="T62" fmla="*/ 38 w 427"/>
                                <a:gd name="T63" fmla="*/ 790 h 921"/>
                                <a:gd name="T64" fmla="*/ 28 w 427"/>
                                <a:gd name="T65" fmla="*/ 819 h 921"/>
                                <a:gd name="T66" fmla="*/ 20 w 427"/>
                                <a:gd name="T67" fmla="*/ 846 h 921"/>
                                <a:gd name="T68" fmla="*/ 14 w 427"/>
                                <a:gd name="T69" fmla="*/ 877 h 921"/>
                                <a:gd name="T70" fmla="*/ 9 w 427"/>
                                <a:gd name="T71" fmla="*/ 911 h 921"/>
                                <a:gd name="T72" fmla="*/ 6 w 427"/>
                                <a:gd name="T73" fmla="*/ 920 h 921"/>
                                <a:gd name="T74" fmla="*/ 0 w 427"/>
                                <a:gd name="T75" fmla="*/ 850 h 921"/>
                                <a:gd name="T76" fmla="*/ 3 w 427"/>
                                <a:gd name="T77" fmla="*/ 800 h 921"/>
                                <a:gd name="T78" fmla="*/ 6 w 427"/>
                                <a:gd name="T79" fmla="*/ 762 h 921"/>
                                <a:gd name="T80" fmla="*/ 13 w 427"/>
                                <a:gd name="T81" fmla="*/ 735 h 921"/>
                                <a:gd name="T82" fmla="*/ 19 w 427"/>
                                <a:gd name="T83" fmla="*/ 706 h 921"/>
                                <a:gd name="T84" fmla="*/ 30 w 427"/>
                                <a:gd name="T85" fmla="*/ 683 h 921"/>
                                <a:gd name="T86" fmla="*/ 41 w 427"/>
                                <a:gd name="T87" fmla="*/ 663 h 921"/>
                                <a:gd name="T88" fmla="*/ 55 w 427"/>
                                <a:gd name="T89" fmla="*/ 642 h 921"/>
                                <a:gd name="T90" fmla="*/ 72 w 427"/>
                                <a:gd name="T91" fmla="*/ 620 h 921"/>
                                <a:gd name="T92" fmla="*/ 88 w 427"/>
                                <a:gd name="T93" fmla="*/ 604 h 921"/>
                                <a:gd name="T94" fmla="*/ 108 w 427"/>
                                <a:gd name="T95" fmla="*/ 582 h 921"/>
                                <a:gd name="T96" fmla="*/ 130 w 427"/>
                                <a:gd name="T97" fmla="*/ 560 h 921"/>
                                <a:gd name="T98" fmla="*/ 156 w 427"/>
                                <a:gd name="T99" fmla="*/ 534 h 921"/>
                                <a:gd name="T100" fmla="*/ 176 w 427"/>
                                <a:gd name="T101" fmla="*/ 512 h 921"/>
                                <a:gd name="T102" fmla="*/ 196 w 427"/>
                                <a:gd name="T103" fmla="*/ 488 h 921"/>
                                <a:gd name="T104" fmla="*/ 212 w 427"/>
                                <a:gd name="T105" fmla="*/ 464 h 921"/>
                                <a:gd name="T106" fmla="*/ 226 w 427"/>
                                <a:gd name="T107" fmla="*/ 440 h 921"/>
                                <a:gd name="T108" fmla="*/ 239 w 427"/>
                                <a:gd name="T109" fmla="*/ 416 h 921"/>
                                <a:gd name="T110" fmla="*/ 250 w 427"/>
                                <a:gd name="T111" fmla="*/ 390 h 921"/>
                                <a:gd name="T112" fmla="*/ 260 w 427"/>
                                <a:gd name="T113" fmla="*/ 360 h 921"/>
                                <a:gd name="T114" fmla="*/ 267 w 427"/>
                                <a:gd name="T115" fmla="*/ 339 h 921"/>
                                <a:gd name="T116" fmla="*/ 172 w 427"/>
                                <a:gd name="T117" fmla="*/ 0 h 921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427"/>
                                <a:gd name="T178" fmla="*/ 0 h 921"/>
                                <a:gd name="T179" fmla="*/ 427 w 427"/>
                                <a:gd name="T180" fmla="*/ 921 h 921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427" h="921">
                                  <a:moveTo>
                                    <a:pt x="172" y="0"/>
                                  </a:moveTo>
                                  <a:lnTo>
                                    <a:pt x="298" y="0"/>
                                  </a:lnTo>
                                  <a:lnTo>
                                    <a:pt x="320" y="27"/>
                                  </a:lnTo>
                                  <a:lnTo>
                                    <a:pt x="335" y="47"/>
                                  </a:lnTo>
                                  <a:lnTo>
                                    <a:pt x="352" y="77"/>
                                  </a:lnTo>
                                  <a:lnTo>
                                    <a:pt x="368" y="109"/>
                                  </a:lnTo>
                                  <a:lnTo>
                                    <a:pt x="383" y="141"/>
                                  </a:lnTo>
                                  <a:lnTo>
                                    <a:pt x="397" y="173"/>
                                  </a:lnTo>
                                  <a:lnTo>
                                    <a:pt x="410" y="202"/>
                                  </a:lnTo>
                                  <a:lnTo>
                                    <a:pt x="424" y="234"/>
                                  </a:lnTo>
                                  <a:lnTo>
                                    <a:pt x="426" y="262"/>
                                  </a:lnTo>
                                  <a:lnTo>
                                    <a:pt x="420" y="428"/>
                                  </a:lnTo>
                                  <a:lnTo>
                                    <a:pt x="410" y="459"/>
                                  </a:lnTo>
                                  <a:lnTo>
                                    <a:pt x="399" y="487"/>
                                  </a:lnTo>
                                  <a:lnTo>
                                    <a:pt x="388" y="511"/>
                                  </a:lnTo>
                                  <a:lnTo>
                                    <a:pt x="373" y="533"/>
                                  </a:lnTo>
                                  <a:lnTo>
                                    <a:pt x="356" y="556"/>
                                  </a:lnTo>
                                  <a:lnTo>
                                    <a:pt x="334" y="574"/>
                                  </a:lnTo>
                                  <a:lnTo>
                                    <a:pt x="313" y="589"/>
                                  </a:lnTo>
                                  <a:lnTo>
                                    <a:pt x="286" y="604"/>
                                  </a:lnTo>
                                  <a:lnTo>
                                    <a:pt x="260" y="616"/>
                                  </a:lnTo>
                                  <a:lnTo>
                                    <a:pt x="233" y="628"/>
                                  </a:lnTo>
                                  <a:lnTo>
                                    <a:pt x="208" y="639"/>
                                  </a:lnTo>
                                  <a:lnTo>
                                    <a:pt x="185" y="647"/>
                                  </a:lnTo>
                                  <a:lnTo>
                                    <a:pt x="158" y="659"/>
                                  </a:lnTo>
                                  <a:lnTo>
                                    <a:pt x="137" y="670"/>
                                  </a:lnTo>
                                  <a:lnTo>
                                    <a:pt x="115" y="683"/>
                                  </a:lnTo>
                                  <a:lnTo>
                                    <a:pt x="93" y="701"/>
                                  </a:lnTo>
                                  <a:lnTo>
                                    <a:pt x="75" y="719"/>
                                  </a:lnTo>
                                  <a:lnTo>
                                    <a:pt x="60" y="741"/>
                                  </a:lnTo>
                                  <a:lnTo>
                                    <a:pt x="49" y="764"/>
                                  </a:lnTo>
                                  <a:lnTo>
                                    <a:pt x="38" y="790"/>
                                  </a:lnTo>
                                  <a:lnTo>
                                    <a:pt x="28" y="819"/>
                                  </a:lnTo>
                                  <a:lnTo>
                                    <a:pt x="20" y="846"/>
                                  </a:lnTo>
                                  <a:lnTo>
                                    <a:pt x="14" y="877"/>
                                  </a:lnTo>
                                  <a:lnTo>
                                    <a:pt x="9" y="911"/>
                                  </a:lnTo>
                                  <a:lnTo>
                                    <a:pt x="6" y="920"/>
                                  </a:lnTo>
                                  <a:lnTo>
                                    <a:pt x="0" y="850"/>
                                  </a:lnTo>
                                  <a:lnTo>
                                    <a:pt x="3" y="800"/>
                                  </a:lnTo>
                                  <a:lnTo>
                                    <a:pt x="6" y="762"/>
                                  </a:lnTo>
                                  <a:lnTo>
                                    <a:pt x="13" y="735"/>
                                  </a:lnTo>
                                  <a:lnTo>
                                    <a:pt x="19" y="706"/>
                                  </a:lnTo>
                                  <a:lnTo>
                                    <a:pt x="30" y="683"/>
                                  </a:lnTo>
                                  <a:lnTo>
                                    <a:pt x="41" y="663"/>
                                  </a:lnTo>
                                  <a:lnTo>
                                    <a:pt x="55" y="642"/>
                                  </a:lnTo>
                                  <a:lnTo>
                                    <a:pt x="72" y="620"/>
                                  </a:lnTo>
                                  <a:lnTo>
                                    <a:pt x="88" y="604"/>
                                  </a:lnTo>
                                  <a:lnTo>
                                    <a:pt x="108" y="582"/>
                                  </a:lnTo>
                                  <a:lnTo>
                                    <a:pt x="130" y="560"/>
                                  </a:lnTo>
                                  <a:lnTo>
                                    <a:pt x="156" y="534"/>
                                  </a:lnTo>
                                  <a:lnTo>
                                    <a:pt x="176" y="512"/>
                                  </a:lnTo>
                                  <a:lnTo>
                                    <a:pt x="196" y="488"/>
                                  </a:lnTo>
                                  <a:lnTo>
                                    <a:pt x="212" y="464"/>
                                  </a:lnTo>
                                  <a:lnTo>
                                    <a:pt x="226" y="440"/>
                                  </a:lnTo>
                                  <a:lnTo>
                                    <a:pt x="239" y="416"/>
                                  </a:lnTo>
                                  <a:lnTo>
                                    <a:pt x="250" y="390"/>
                                  </a:lnTo>
                                  <a:lnTo>
                                    <a:pt x="260" y="360"/>
                                  </a:lnTo>
                                  <a:lnTo>
                                    <a:pt x="267" y="339"/>
                                  </a:lnTo>
                                  <a:lnTo>
                                    <a:pt x="172" y="0"/>
                                  </a:lnTo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4355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5" y="2176"/>
                            <a:ext cx="499" cy="435"/>
                            <a:chOff x="815" y="2176"/>
                            <a:chExt cx="499" cy="435"/>
                          </a:xfrm>
                        </p:grpSpPr>
                        <p:sp>
                          <p:nvSpPr>
                            <p:cNvPr id="11326" name="Freeform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15" y="2176"/>
                              <a:ext cx="428" cy="429"/>
                            </a:xfrm>
                            <a:custGeom>
                              <a:avLst/>
                              <a:gdLst>
                                <a:gd name="T0" fmla="*/ 125 w 428"/>
                                <a:gd name="T1" fmla="*/ 12 h 429"/>
                                <a:gd name="T2" fmla="*/ 106 w 428"/>
                                <a:gd name="T3" fmla="*/ 5 h 429"/>
                                <a:gd name="T4" fmla="*/ 80 w 428"/>
                                <a:gd name="T5" fmla="*/ 0 h 429"/>
                                <a:gd name="T6" fmla="*/ 58 w 428"/>
                                <a:gd name="T7" fmla="*/ 4 h 429"/>
                                <a:gd name="T8" fmla="*/ 35 w 428"/>
                                <a:gd name="T9" fmla="*/ 11 h 429"/>
                                <a:gd name="T10" fmla="*/ 17 w 428"/>
                                <a:gd name="T11" fmla="*/ 24 h 429"/>
                                <a:gd name="T12" fmla="*/ 8 w 428"/>
                                <a:gd name="T13" fmla="*/ 40 h 429"/>
                                <a:gd name="T14" fmla="*/ 2 w 428"/>
                                <a:gd name="T15" fmla="*/ 62 h 429"/>
                                <a:gd name="T16" fmla="*/ 0 w 428"/>
                                <a:gd name="T17" fmla="*/ 82 h 429"/>
                                <a:gd name="T18" fmla="*/ 1 w 428"/>
                                <a:gd name="T19" fmla="*/ 104 h 429"/>
                                <a:gd name="T20" fmla="*/ 3 w 428"/>
                                <a:gd name="T21" fmla="*/ 128 h 429"/>
                                <a:gd name="T22" fmla="*/ 8 w 428"/>
                                <a:gd name="T23" fmla="*/ 158 h 429"/>
                                <a:gd name="T24" fmla="*/ 13 w 428"/>
                                <a:gd name="T25" fmla="*/ 171 h 429"/>
                                <a:gd name="T26" fmla="*/ 35 w 428"/>
                                <a:gd name="T27" fmla="*/ 185 h 429"/>
                                <a:gd name="T28" fmla="*/ 53 w 428"/>
                                <a:gd name="T29" fmla="*/ 197 h 429"/>
                                <a:gd name="T30" fmla="*/ 71 w 428"/>
                                <a:gd name="T31" fmla="*/ 209 h 429"/>
                                <a:gd name="T32" fmla="*/ 89 w 428"/>
                                <a:gd name="T33" fmla="*/ 225 h 429"/>
                                <a:gd name="T34" fmla="*/ 107 w 428"/>
                                <a:gd name="T35" fmla="*/ 242 h 429"/>
                                <a:gd name="T36" fmla="*/ 123 w 428"/>
                                <a:gd name="T37" fmla="*/ 257 h 429"/>
                                <a:gd name="T38" fmla="*/ 140 w 428"/>
                                <a:gd name="T39" fmla="*/ 272 h 429"/>
                                <a:gd name="T40" fmla="*/ 158 w 428"/>
                                <a:gd name="T41" fmla="*/ 295 h 429"/>
                                <a:gd name="T42" fmla="*/ 176 w 428"/>
                                <a:gd name="T43" fmla="*/ 320 h 429"/>
                                <a:gd name="T44" fmla="*/ 193 w 428"/>
                                <a:gd name="T45" fmla="*/ 343 h 429"/>
                                <a:gd name="T46" fmla="*/ 198 w 428"/>
                                <a:gd name="T47" fmla="*/ 350 h 429"/>
                                <a:gd name="T48" fmla="*/ 226 w 428"/>
                                <a:gd name="T49" fmla="*/ 360 h 429"/>
                                <a:gd name="T50" fmla="*/ 265 w 428"/>
                                <a:gd name="T51" fmla="*/ 374 h 429"/>
                                <a:gd name="T52" fmla="*/ 299 w 428"/>
                                <a:gd name="T53" fmla="*/ 391 h 429"/>
                                <a:gd name="T54" fmla="*/ 333 w 428"/>
                                <a:gd name="T55" fmla="*/ 408 h 429"/>
                                <a:gd name="T56" fmla="*/ 361 w 428"/>
                                <a:gd name="T57" fmla="*/ 417 h 429"/>
                                <a:gd name="T58" fmla="*/ 396 w 428"/>
                                <a:gd name="T59" fmla="*/ 428 h 429"/>
                                <a:gd name="T60" fmla="*/ 427 w 428"/>
                                <a:gd name="T61" fmla="*/ 428 h 429"/>
                                <a:gd name="T62" fmla="*/ 410 w 428"/>
                                <a:gd name="T63" fmla="*/ 235 h 429"/>
                                <a:gd name="T64" fmla="*/ 370 w 428"/>
                                <a:gd name="T65" fmla="*/ 238 h 429"/>
                                <a:gd name="T66" fmla="*/ 338 w 428"/>
                                <a:gd name="T67" fmla="*/ 233 h 429"/>
                                <a:gd name="T68" fmla="*/ 311 w 428"/>
                                <a:gd name="T69" fmla="*/ 226 h 429"/>
                                <a:gd name="T70" fmla="*/ 285 w 428"/>
                                <a:gd name="T71" fmla="*/ 219 h 429"/>
                                <a:gd name="T72" fmla="*/ 266 w 428"/>
                                <a:gd name="T73" fmla="*/ 202 h 429"/>
                                <a:gd name="T74" fmla="*/ 247 w 428"/>
                                <a:gd name="T75" fmla="*/ 187 h 429"/>
                                <a:gd name="T76" fmla="*/ 225 w 428"/>
                                <a:gd name="T77" fmla="*/ 170 h 429"/>
                                <a:gd name="T78" fmla="*/ 204 w 428"/>
                                <a:gd name="T79" fmla="*/ 156 h 429"/>
                                <a:gd name="T80" fmla="*/ 194 w 428"/>
                                <a:gd name="T81" fmla="*/ 148 h 429"/>
                                <a:gd name="T82" fmla="*/ 180 w 428"/>
                                <a:gd name="T83" fmla="*/ 117 h 429"/>
                                <a:gd name="T84" fmla="*/ 161 w 428"/>
                                <a:gd name="T85" fmla="*/ 84 h 429"/>
                                <a:gd name="T86" fmla="*/ 146 w 428"/>
                                <a:gd name="T87" fmla="*/ 51 h 429"/>
                                <a:gd name="T88" fmla="*/ 125 w 428"/>
                                <a:gd name="T89" fmla="*/ 12 h 42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428"/>
                                <a:gd name="T136" fmla="*/ 0 h 429"/>
                                <a:gd name="T137" fmla="*/ 428 w 428"/>
                                <a:gd name="T138" fmla="*/ 429 h 42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428" h="429">
                                  <a:moveTo>
                                    <a:pt x="125" y="12"/>
                                  </a:moveTo>
                                  <a:lnTo>
                                    <a:pt x="106" y="5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35" y="11"/>
                                  </a:lnTo>
                                  <a:lnTo>
                                    <a:pt x="17" y="24"/>
                                  </a:lnTo>
                                  <a:lnTo>
                                    <a:pt x="8" y="40"/>
                                  </a:lnTo>
                                  <a:lnTo>
                                    <a:pt x="2" y="62"/>
                                  </a:lnTo>
                                  <a:lnTo>
                                    <a:pt x="0" y="82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3" y="128"/>
                                  </a:lnTo>
                                  <a:lnTo>
                                    <a:pt x="8" y="158"/>
                                  </a:lnTo>
                                  <a:lnTo>
                                    <a:pt x="13" y="171"/>
                                  </a:lnTo>
                                  <a:lnTo>
                                    <a:pt x="35" y="185"/>
                                  </a:lnTo>
                                  <a:lnTo>
                                    <a:pt x="53" y="197"/>
                                  </a:lnTo>
                                  <a:lnTo>
                                    <a:pt x="71" y="209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42"/>
                                  </a:lnTo>
                                  <a:lnTo>
                                    <a:pt x="123" y="257"/>
                                  </a:lnTo>
                                  <a:lnTo>
                                    <a:pt x="140" y="272"/>
                                  </a:lnTo>
                                  <a:lnTo>
                                    <a:pt x="158" y="295"/>
                                  </a:lnTo>
                                  <a:lnTo>
                                    <a:pt x="176" y="320"/>
                                  </a:lnTo>
                                  <a:lnTo>
                                    <a:pt x="193" y="343"/>
                                  </a:lnTo>
                                  <a:lnTo>
                                    <a:pt x="198" y="350"/>
                                  </a:lnTo>
                                  <a:lnTo>
                                    <a:pt x="226" y="360"/>
                                  </a:lnTo>
                                  <a:lnTo>
                                    <a:pt x="265" y="374"/>
                                  </a:lnTo>
                                  <a:lnTo>
                                    <a:pt x="299" y="391"/>
                                  </a:lnTo>
                                  <a:lnTo>
                                    <a:pt x="333" y="408"/>
                                  </a:lnTo>
                                  <a:lnTo>
                                    <a:pt x="361" y="417"/>
                                  </a:lnTo>
                                  <a:lnTo>
                                    <a:pt x="396" y="428"/>
                                  </a:lnTo>
                                  <a:lnTo>
                                    <a:pt x="427" y="428"/>
                                  </a:lnTo>
                                  <a:lnTo>
                                    <a:pt x="410" y="235"/>
                                  </a:lnTo>
                                  <a:lnTo>
                                    <a:pt x="370" y="238"/>
                                  </a:lnTo>
                                  <a:lnTo>
                                    <a:pt x="338" y="233"/>
                                  </a:lnTo>
                                  <a:lnTo>
                                    <a:pt x="311" y="226"/>
                                  </a:lnTo>
                                  <a:lnTo>
                                    <a:pt x="285" y="219"/>
                                  </a:lnTo>
                                  <a:lnTo>
                                    <a:pt x="266" y="202"/>
                                  </a:lnTo>
                                  <a:lnTo>
                                    <a:pt x="247" y="187"/>
                                  </a:lnTo>
                                  <a:lnTo>
                                    <a:pt x="225" y="170"/>
                                  </a:lnTo>
                                  <a:lnTo>
                                    <a:pt x="204" y="156"/>
                                  </a:lnTo>
                                  <a:lnTo>
                                    <a:pt x="194" y="148"/>
                                  </a:lnTo>
                                  <a:lnTo>
                                    <a:pt x="180" y="117"/>
                                  </a:lnTo>
                                  <a:lnTo>
                                    <a:pt x="161" y="84"/>
                                  </a:lnTo>
                                  <a:lnTo>
                                    <a:pt x="146" y="51"/>
                                  </a:lnTo>
                                  <a:lnTo>
                                    <a:pt x="125" y="12"/>
                                  </a:lnTo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327" name="Oval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70" y="2409"/>
                              <a:ext cx="144" cy="202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4356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3" y="2039"/>
                        <a:ext cx="251" cy="206"/>
                        <a:chOff x="943" y="2039"/>
                        <a:chExt cx="251" cy="206"/>
                      </a:xfrm>
                    </p:grpSpPr>
                    <p:sp>
                      <p:nvSpPr>
                        <p:cNvPr id="11318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3" y="2039"/>
                          <a:ext cx="251" cy="206"/>
                        </a:xfrm>
                        <a:custGeom>
                          <a:avLst/>
                          <a:gdLst>
                            <a:gd name="T0" fmla="*/ 138 w 251"/>
                            <a:gd name="T1" fmla="*/ 57 h 206"/>
                            <a:gd name="T2" fmla="*/ 162 w 251"/>
                            <a:gd name="T3" fmla="*/ 3 h 206"/>
                            <a:gd name="T4" fmla="*/ 180 w 251"/>
                            <a:gd name="T5" fmla="*/ 0 h 206"/>
                            <a:gd name="T6" fmla="*/ 197 w 251"/>
                            <a:gd name="T7" fmla="*/ 4 h 206"/>
                            <a:gd name="T8" fmla="*/ 213 w 251"/>
                            <a:gd name="T9" fmla="*/ 11 h 206"/>
                            <a:gd name="T10" fmla="*/ 227 w 251"/>
                            <a:gd name="T11" fmla="*/ 21 h 206"/>
                            <a:gd name="T12" fmla="*/ 237 w 251"/>
                            <a:gd name="T13" fmla="*/ 36 h 206"/>
                            <a:gd name="T14" fmla="*/ 247 w 251"/>
                            <a:gd name="T15" fmla="*/ 53 h 206"/>
                            <a:gd name="T16" fmla="*/ 250 w 251"/>
                            <a:gd name="T17" fmla="*/ 76 h 206"/>
                            <a:gd name="T18" fmla="*/ 249 w 251"/>
                            <a:gd name="T19" fmla="*/ 101 h 206"/>
                            <a:gd name="T20" fmla="*/ 242 w 251"/>
                            <a:gd name="T21" fmla="*/ 122 h 206"/>
                            <a:gd name="T22" fmla="*/ 233 w 251"/>
                            <a:gd name="T23" fmla="*/ 141 h 206"/>
                            <a:gd name="T24" fmla="*/ 223 w 251"/>
                            <a:gd name="T25" fmla="*/ 154 h 206"/>
                            <a:gd name="T26" fmla="*/ 215 w 251"/>
                            <a:gd name="T27" fmla="*/ 166 h 206"/>
                            <a:gd name="T28" fmla="*/ 134 w 251"/>
                            <a:gd name="T29" fmla="*/ 128 h 206"/>
                            <a:gd name="T30" fmla="*/ 112 w 251"/>
                            <a:gd name="T31" fmla="*/ 137 h 206"/>
                            <a:gd name="T32" fmla="*/ 55 w 251"/>
                            <a:gd name="T33" fmla="*/ 205 h 206"/>
                            <a:gd name="T34" fmla="*/ 41 w 251"/>
                            <a:gd name="T35" fmla="*/ 196 h 206"/>
                            <a:gd name="T36" fmla="*/ 31 w 251"/>
                            <a:gd name="T37" fmla="*/ 188 h 206"/>
                            <a:gd name="T38" fmla="*/ 23 w 251"/>
                            <a:gd name="T39" fmla="*/ 176 h 206"/>
                            <a:gd name="T40" fmla="*/ 14 w 251"/>
                            <a:gd name="T41" fmla="*/ 160 h 206"/>
                            <a:gd name="T42" fmla="*/ 5 w 251"/>
                            <a:gd name="T43" fmla="*/ 141 h 206"/>
                            <a:gd name="T44" fmla="*/ 0 w 251"/>
                            <a:gd name="T45" fmla="*/ 118 h 206"/>
                            <a:gd name="T46" fmla="*/ 0 w 251"/>
                            <a:gd name="T47" fmla="*/ 95 h 206"/>
                            <a:gd name="T48" fmla="*/ 3 w 251"/>
                            <a:gd name="T49" fmla="*/ 75 h 206"/>
                            <a:gd name="T50" fmla="*/ 8 w 251"/>
                            <a:gd name="T51" fmla="*/ 53 h 206"/>
                            <a:gd name="T52" fmla="*/ 14 w 251"/>
                            <a:gd name="T53" fmla="*/ 40 h 206"/>
                            <a:gd name="T54" fmla="*/ 21 w 251"/>
                            <a:gd name="T55" fmla="*/ 24 h 206"/>
                            <a:gd name="T56" fmla="*/ 98 w 251"/>
                            <a:gd name="T57" fmla="*/ 60 h 206"/>
                            <a:gd name="T58" fmla="*/ 138 w 251"/>
                            <a:gd name="T59" fmla="*/ 57 h 20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251"/>
                            <a:gd name="T91" fmla="*/ 0 h 206"/>
                            <a:gd name="T92" fmla="*/ 251 w 251"/>
                            <a:gd name="T93" fmla="*/ 206 h 20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251" h="206">
                              <a:moveTo>
                                <a:pt x="138" y="57"/>
                              </a:moveTo>
                              <a:lnTo>
                                <a:pt x="162" y="3"/>
                              </a:lnTo>
                              <a:lnTo>
                                <a:pt x="180" y="0"/>
                              </a:lnTo>
                              <a:lnTo>
                                <a:pt x="197" y="4"/>
                              </a:lnTo>
                              <a:lnTo>
                                <a:pt x="213" y="11"/>
                              </a:lnTo>
                              <a:lnTo>
                                <a:pt x="227" y="21"/>
                              </a:lnTo>
                              <a:lnTo>
                                <a:pt x="237" y="36"/>
                              </a:lnTo>
                              <a:lnTo>
                                <a:pt x="247" y="53"/>
                              </a:lnTo>
                              <a:lnTo>
                                <a:pt x="250" y="76"/>
                              </a:lnTo>
                              <a:lnTo>
                                <a:pt x="249" y="101"/>
                              </a:lnTo>
                              <a:lnTo>
                                <a:pt x="242" y="122"/>
                              </a:lnTo>
                              <a:lnTo>
                                <a:pt x="233" y="141"/>
                              </a:lnTo>
                              <a:lnTo>
                                <a:pt x="223" y="154"/>
                              </a:lnTo>
                              <a:lnTo>
                                <a:pt x="215" y="166"/>
                              </a:lnTo>
                              <a:lnTo>
                                <a:pt x="134" y="128"/>
                              </a:lnTo>
                              <a:lnTo>
                                <a:pt x="112" y="137"/>
                              </a:lnTo>
                              <a:lnTo>
                                <a:pt x="55" y="205"/>
                              </a:lnTo>
                              <a:lnTo>
                                <a:pt x="41" y="196"/>
                              </a:lnTo>
                              <a:lnTo>
                                <a:pt x="31" y="188"/>
                              </a:lnTo>
                              <a:lnTo>
                                <a:pt x="23" y="176"/>
                              </a:lnTo>
                              <a:lnTo>
                                <a:pt x="14" y="160"/>
                              </a:lnTo>
                              <a:lnTo>
                                <a:pt x="5" y="141"/>
                              </a:lnTo>
                              <a:lnTo>
                                <a:pt x="0" y="118"/>
                              </a:lnTo>
                              <a:lnTo>
                                <a:pt x="0" y="95"/>
                              </a:lnTo>
                              <a:lnTo>
                                <a:pt x="3" y="75"/>
                              </a:lnTo>
                              <a:lnTo>
                                <a:pt x="8" y="53"/>
                              </a:lnTo>
                              <a:lnTo>
                                <a:pt x="14" y="40"/>
                              </a:lnTo>
                              <a:lnTo>
                                <a:pt x="21" y="24"/>
                              </a:lnTo>
                              <a:lnTo>
                                <a:pt x="98" y="60"/>
                              </a:lnTo>
                              <a:lnTo>
                                <a:pt x="138" y="57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19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4" y="2086"/>
                          <a:ext cx="100" cy="9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20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9" y="2087"/>
                          <a:ext cx="100" cy="1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321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" y="2086"/>
                          <a:ext cx="101" cy="9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grpSp>
                <p:nvGrpSpPr>
                  <p:cNvPr id="14357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217" y="2316"/>
                    <a:ext cx="460" cy="396"/>
                    <a:chOff x="1217" y="2316"/>
                    <a:chExt cx="460" cy="396"/>
                  </a:xfrm>
                </p:grpSpPr>
                <p:grpSp>
                  <p:nvGrpSpPr>
                    <p:cNvPr id="14358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7" y="2448"/>
                      <a:ext cx="120" cy="136"/>
                      <a:chOff x="1217" y="2448"/>
                      <a:chExt cx="120" cy="136"/>
                    </a:xfrm>
                  </p:grpSpPr>
                  <p:sp>
                    <p:nvSpPr>
                      <p:cNvPr id="11312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7" y="2455"/>
                        <a:ext cx="107" cy="12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11313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2" y="2448"/>
                        <a:ext cx="105" cy="1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14359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5" y="2316"/>
                      <a:ext cx="382" cy="396"/>
                      <a:chOff x="1295" y="2316"/>
                      <a:chExt cx="382" cy="396"/>
                    </a:xfrm>
                  </p:grpSpPr>
                  <p:grpSp>
                    <p:nvGrpSpPr>
                      <p:cNvPr id="14360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8" y="2325"/>
                        <a:ext cx="379" cy="387"/>
                        <a:chOff x="1298" y="2325"/>
                        <a:chExt cx="379" cy="387"/>
                      </a:xfrm>
                    </p:grpSpPr>
                    <p:grpSp>
                      <p:nvGrpSpPr>
                        <p:cNvPr id="14361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8" y="2325"/>
                          <a:ext cx="379" cy="387"/>
                          <a:chOff x="1298" y="2325"/>
                          <a:chExt cx="379" cy="387"/>
                        </a:xfrm>
                      </p:grpSpPr>
                      <p:sp>
                        <p:nvSpPr>
                          <p:cNvPr id="11306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2390"/>
                            <a:ext cx="248" cy="26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07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2" y="2510"/>
                            <a:ext cx="62" cy="74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08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3" y="2596"/>
                            <a:ext cx="60" cy="7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09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60" y="2647"/>
                            <a:ext cx="54" cy="6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10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0" y="2417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11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3" y="2325"/>
                            <a:ext cx="80" cy="10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11305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82" y="2330"/>
                          <a:ext cx="268" cy="371"/>
                        </a:xfrm>
                        <a:custGeom>
                          <a:avLst/>
                          <a:gdLst>
                            <a:gd name="T0" fmla="*/ 27 w 268"/>
                            <a:gd name="T1" fmla="*/ 60 h 371"/>
                            <a:gd name="T2" fmla="*/ 122 w 268"/>
                            <a:gd name="T3" fmla="*/ 0 h 371"/>
                            <a:gd name="T4" fmla="*/ 171 w 268"/>
                            <a:gd name="T5" fmla="*/ 81 h 371"/>
                            <a:gd name="T6" fmla="*/ 122 w 268"/>
                            <a:gd name="T7" fmla="*/ 114 h 371"/>
                            <a:gd name="T8" fmla="*/ 259 w 268"/>
                            <a:gd name="T9" fmla="*/ 87 h 371"/>
                            <a:gd name="T10" fmla="*/ 267 w 268"/>
                            <a:gd name="T11" fmla="*/ 150 h 371"/>
                            <a:gd name="T12" fmla="*/ 174 w 268"/>
                            <a:gd name="T13" fmla="*/ 172 h 371"/>
                            <a:gd name="T14" fmla="*/ 259 w 268"/>
                            <a:gd name="T15" fmla="*/ 178 h 371"/>
                            <a:gd name="T16" fmla="*/ 257 w 268"/>
                            <a:gd name="T17" fmla="*/ 252 h 371"/>
                            <a:gd name="T18" fmla="*/ 172 w 268"/>
                            <a:gd name="T19" fmla="*/ 238 h 371"/>
                            <a:gd name="T20" fmla="*/ 210 w 268"/>
                            <a:gd name="T21" fmla="*/ 276 h 371"/>
                            <a:gd name="T22" fmla="*/ 172 w 268"/>
                            <a:gd name="T23" fmla="*/ 329 h 371"/>
                            <a:gd name="T24" fmla="*/ 120 w 268"/>
                            <a:gd name="T25" fmla="*/ 297 h 371"/>
                            <a:gd name="T26" fmla="*/ 131 w 268"/>
                            <a:gd name="T27" fmla="*/ 343 h 371"/>
                            <a:gd name="T28" fmla="*/ 84 w 268"/>
                            <a:gd name="T29" fmla="*/ 370 h 371"/>
                            <a:gd name="T30" fmla="*/ 0 w 268"/>
                            <a:gd name="T31" fmla="*/ 309 h 371"/>
                            <a:gd name="T32" fmla="*/ 27 w 268"/>
                            <a:gd name="T33" fmla="*/ 60 h 371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8"/>
                            <a:gd name="T52" fmla="*/ 0 h 371"/>
                            <a:gd name="T53" fmla="*/ 268 w 268"/>
                            <a:gd name="T54" fmla="*/ 371 h 371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8" h="371">
                              <a:moveTo>
                                <a:pt x="27" y="60"/>
                              </a:moveTo>
                              <a:lnTo>
                                <a:pt x="122" y="0"/>
                              </a:lnTo>
                              <a:lnTo>
                                <a:pt x="171" y="81"/>
                              </a:lnTo>
                              <a:lnTo>
                                <a:pt x="122" y="114"/>
                              </a:lnTo>
                              <a:lnTo>
                                <a:pt x="259" y="87"/>
                              </a:lnTo>
                              <a:lnTo>
                                <a:pt x="267" y="150"/>
                              </a:lnTo>
                              <a:lnTo>
                                <a:pt x="174" y="172"/>
                              </a:lnTo>
                              <a:lnTo>
                                <a:pt x="259" y="178"/>
                              </a:lnTo>
                              <a:lnTo>
                                <a:pt x="257" y="252"/>
                              </a:lnTo>
                              <a:lnTo>
                                <a:pt x="172" y="238"/>
                              </a:lnTo>
                              <a:lnTo>
                                <a:pt x="210" y="276"/>
                              </a:lnTo>
                              <a:lnTo>
                                <a:pt x="172" y="329"/>
                              </a:lnTo>
                              <a:lnTo>
                                <a:pt x="120" y="297"/>
                              </a:lnTo>
                              <a:lnTo>
                                <a:pt x="131" y="343"/>
                              </a:lnTo>
                              <a:lnTo>
                                <a:pt x="84" y="370"/>
                              </a:lnTo>
                              <a:lnTo>
                                <a:pt x="0" y="309"/>
                              </a:lnTo>
                              <a:lnTo>
                                <a:pt x="27" y="6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4362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" y="2316"/>
                        <a:ext cx="379" cy="387"/>
                        <a:chOff x="1295" y="2316"/>
                        <a:chExt cx="379" cy="387"/>
                      </a:xfrm>
                    </p:grpSpPr>
                    <p:grpSp>
                      <p:nvGrpSpPr>
                        <p:cNvPr id="14363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" y="2316"/>
                          <a:ext cx="379" cy="387"/>
                          <a:chOff x="1295" y="2316"/>
                          <a:chExt cx="379" cy="387"/>
                        </a:xfrm>
                      </p:grpSpPr>
                      <p:sp>
                        <p:nvSpPr>
                          <p:cNvPr id="11298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5" y="2381"/>
                            <a:ext cx="249" cy="2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299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0" y="2501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00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2586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01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7" y="2638"/>
                            <a:ext cx="55" cy="6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02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7" y="2406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11303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1" y="2316"/>
                            <a:ext cx="79" cy="9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11297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9" y="2320"/>
                          <a:ext cx="269" cy="372"/>
                        </a:xfrm>
                        <a:custGeom>
                          <a:avLst/>
                          <a:gdLst>
                            <a:gd name="T0" fmla="*/ 27 w 269"/>
                            <a:gd name="T1" fmla="*/ 61 h 372"/>
                            <a:gd name="T2" fmla="*/ 123 w 269"/>
                            <a:gd name="T3" fmla="*/ 0 h 372"/>
                            <a:gd name="T4" fmla="*/ 171 w 269"/>
                            <a:gd name="T5" fmla="*/ 81 h 372"/>
                            <a:gd name="T6" fmla="*/ 123 w 269"/>
                            <a:gd name="T7" fmla="*/ 116 h 372"/>
                            <a:gd name="T8" fmla="*/ 259 w 269"/>
                            <a:gd name="T9" fmla="*/ 86 h 372"/>
                            <a:gd name="T10" fmla="*/ 268 w 269"/>
                            <a:gd name="T11" fmla="*/ 152 h 372"/>
                            <a:gd name="T12" fmla="*/ 175 w 269"/>
                            <a:gd name="T13" fmla="*/ 172 h 372"/>
                            <a:gd name="T14" fmla="*/ 259 w 269"/>
                            <a:gd name="T15" fmla="*/ 178 h 372"/>
                            <a:gd name="T16" fmla="*/ 258 w 269"/>
                            <a:gd name="T17" fmla="*/ 253 h 372"/>
                            <a:gd name="T18" fmla="*/ 172 w 269"/>
                            <a:gd name="T19" fmla="*/ 238 h 372"/>
                            <a:gd name="T20" fmla="*/ 211 w 269"/>
                            <a:gd name="T21" fmla="*/ 277 h 372"/>
                            <a:gd name="T22" fmla="*/ 174 w 269"/>
                            <a:gd name="T23" fmla="*/ 330 h 372"/>
                            <a:gd name="T24" fmla="*/ 119 w 269"/>
                            <a:gd name="T25" fmla="*/ 297 h 372"/>
                            <a:gd name="T26" fmla="*/ 132 w 269"/>
                            <a:gd name="T27" fmla="*/ 343 h 372"/>
                            <a:gd name="T28" fmla="*/ 84 w 269"/>
                            <a:gd name="T29" fmla="*/ 371 h 372"/>
                            <a:gd name="T30" fmla="*/ 0 w 269"/>
                            <a:gd name="T31" fmla="*/ 309 h 372"/>
                            <a:gd name="T32" fmla="*/ 27 w 269"/>
                            <a:gd name="T33" fmla="*/ 61 h 37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9"/>
                            <a:gd name="T52" fmla="*/ 0 h 372"/>
                            <a:gd name="T53" fmla="*/ 269 w 269"/>
                            <a:gd name="T54" fmla="*/ 372 h 37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9" h="372">
                              <a:moveTo>
                                <a:pt x="27" y="61"/>
                              </a:moveTo>
                              <a:lnTo>
                                <a:pt x="123" y="0"/>
                              </a:lnTo>
                              <a:lnTo>
                                <a:pt x="171" y="81"/>
                              </a:lnTo>
                              <a:lnTo>
                                <a:pt x="123" y="116"/>
                              </a:lnTo>
                              <a:lnTo>
                                <a:pt x="259" y="86"/>
                              </a:lnTo>
                              <a:lnTo>
                                <a:pt x="268" y="152"/>
                              </a:lnTo>
                              <a:lnTo>
                                <a:pt x="175" y="172"/>
                              </a:lnTo>
                              <a:lnTo>
                                <a:pt x="259" y="178"/>
                              </a:lnTo>
                              <a:lnTo>
                                <a:pt x="258" y="253"/>
                              </a:lnTo>
                              <a:lnTo>
                                <a:pt x="172" y="238"/>
                              </a:lnTo>
                              <a:lnTo>
                                <a:pt x="211" y="277"/>
                              </a:lnTo>
                              <a:lnTo>
                                <a:pt x="174" y="330"/>
                              </a:lnTo>
                              <a:lnTo>
                                <a:pt x="119" y="297"/>
                              </a:lnTo>
                              <a:lnTo>
                                <a:pt x="132" y="343"/>
                              </a:lnTo>
                              <a:lnTo>
                                <a:pt x="84" y="371"/>
                              </a:lnTo>
                              <a:lnTo>
                                <a:pt x="0" y="309"/>
                              </a:lnTo>
                              <a:lnTo>
                                <a:pt x="27" y="61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4364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8" y="2482"/>
                        <a:ext cx="113" cy="92"/>
                        <a:chOff x="1348" y="2482"/>
                        <a:chExt cx="113" cy="92"/>
                      </a:xfrm>
                    </p:grpSpPr>
                    <p:sp>
                      <p:nvSpPr>
                        <p:cNvPr id="11294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0" y="2482"/>
                          <a:ext cx="91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1295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48" y="2536"/>
                          <a:ext cx="113" cy="3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4365" name="Group 134"/>
            <p:cNvGrpSpPr>
              <a:grpSpLocks/>
            </p:cNvGrpSpPr>
            <p:nvPr/>
          </p:nvGrpSpPr>
          <p:grpSpPr bwMode="auto">
            <a:xfrm>
              <a:off x="1927" y="1769"/>
              <a:ext cx="521" cy="423"/>
              <a:chOff x="1927" y="1769"/>
              <a:chExt cx="521" cy="423"/>
            </a:xfrm>
          </p:grpSpPr>
          <p:sp>
            <p:nvSpPr>
              <p:cNvPr id="11277" name="Oval 128"/>
              <p:cNvSpPr>
                <a:spLocks noChangeArrowheads="1"/>
              </p:cNvSpPr>
              <p:nvPr/>
            </p:nvSpPr>
            <p:spPr bwMode="auto">
              <a:xfrm>
                <a:off x="1927" y="1769"/>
                <a:ext cx="37" cy="3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1278" name="Freeform 129"/>
              <p:cNvSpPr>
                <a:spLocks/>
              </p:cNvSpPr>
              <p:nvPr/>
            </p:nvSpPr>
            <p:spPr bwMode="auto">
              <a:xfrm>
                <a:off x="1930" y="1770"/>
                <a:ext cx="302" cy="241"/>
              </a:xfrm>
              <a:custGeom>
                <a:avLst/>
                <a:gdLst>
                  <a:gd name="T0" fmla="*/ 24 w 302"/>
                  <a:gd name="T1" fmla="*/ 0 h 241"/>
                  <a:gd name="T2" fmla="*/ 301 w 302"/>
                  <a:gd name="T3" fmla="*/ 203 h 241"/>
                  <a:gd name="T4" fmla="*/ 270 w 302"/>
                  <a:gd name="T5" fmla="*/ 240 h 241"/>
                  <a:gd name="T6" fmla="*/ 0 w 302"/>
                  <a:gd name="T7" fmla="*/ 29 h 241"/>
                  <a:gd name="T8" fmla="*/ 24 w 302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241"/>
                  <a:gd name="T17" fmla="*/ 302 w 302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241">
                    <a:moveTo>
                      <a:pt x="24" y="0"/>
                    </a:moveTo>
                    <a:lnTo>
                      <a:pt x="301" y="203"/>
                    </a:lnTo>
                    <a:lnTo>
                      <a:pt x="270" y="240"/>
                    </a:lnTo>
                    <a:lnTo>
                      <a:pt x="0" y="2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1279" name="Freeform 130"/>
              <p:cNvSpPr>
                <a:spLocks/>
              </p:cNvSpPr>
              <p:nvPr/>
            </p:nvSpPr>
            <p:spPr bwMode="auto">
              <a:xfrm>
                <a:off x="2195" y="1974"/>
                <a:ext cx="212" cy="186"/>
              </a:xfrm>
              <a:custGeom>
                <a:avLst/>
                <a:gdLst>
                  <a:gd name="T0" fmla="*/ 35 w 212"/>
                  <a:gd name="T1" fmla="*/ 0 h 186"/>
                  <a:gd name="T2" fmla="*/ 211 w 212"/>
                  <a:gd name="T3" fmla="*/ 125 h 186"/>
                  <a:gd name="T4" fmla="*/ 175 w 212"/>
                  <a:gd name="T5" fmla="*/ 185 h 186"/>
                  <a:gd name="T6" fmla="*/ 0 w 212"/>
                  <a:gd name="T7" fmla="*/ 35 h 186"/>
                  <a:gd name="T8" fmla="*/ 35 w 212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86"/>
                  <a:gd name="T17" fmla="*/ 212 w 212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86">
                    <a:moveTo>
                      <a:pt x="35" y="0"/>
                    </a:moveTo>
                    <a:lnTo>
                      <a:pt x="211" y="125"/>
                    </a:lnTo>
                    <a:lnTo>
                      <a:pt x="175" y="185"/>
                    </a:lnTo>
                    <a:lnTo>
                      <a:pt x="0" y="3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1280" name="Oval 131"/>
              <p:cNvSpPr>
                <a:spLocks noChangeArrowheads="1"/>
              </p:cNvSpPr>
              <p:nvPr/>
            </p:nvSpPr>
            <p:spPr bwMode="auto">
              <a:xfrm>
                <a:off x="2188" y="1970"/>
                <a:ext cx="53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1281" name="Oval 132"/>
              <p:cNvSpPr>
                <a:spLocks noChangeArrowheads="1"/>
              </p:cNvSpPr>
              <p:nvPr/>
            </p:nvSpPr>
            <p:spPr bwMode="auto">
              <a:xfrm>
                <a:off x="2364" y="2095"/>
                <a:ext cx="84" cy="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1282" name="Oval 133"/>
              <p:cNvSpPr>
                <a:spLocks noChangeArrowheads="1"/>
              </p:cNvSpPr>
              <p:nvPr/>
            </p:nvSpPr>
            <p:spPr bwMode="auto">
              <a:xfrm>
                <a:off x="2376" y="2108"/>
                <a:ext cx="60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</p:grpSp>
      </p:grpSp>
      <p:grpSp>
        <p:nvGrpSpPr>
          <p:cNvPr id="138" name="Group 16"/>
          <p:cNvGrpSpPr>
            <a:grpSpLocks/>
          </p:cNvGrpSpPr>
          <p:nvPr/>
        </p:nvGrpSpPr>
        <p:grpSpPr bwMode="auto">
          <a:xfrm>
            <a:off x="6248400" y="4114800"/>
            <a:ext cx="2363787" cy="1185862"/>
            <a:chOff x="3979" y="2903"/>
            <a:chExt cx="1489" cy="747"/>
          </a:xfrm>
        </p:grpSpPr>
        <p:sp>
          <p:nvSpPr>
            <p:cNvPr id="139" name="Oval 14"/>
            <p:cNvSpPr>
              <a:spLocks noChangeArrowheads="1"/>
            </p:cNvSpPr>
            <p:nvPr/>
          </p:nvSpPr>
          <p:spPr bwMode="auto">
            <a:xfrm>
              <a:off x="3979" y="2903"/>
              <a:ext cx="1489" cy="747"/>
            </a:xfrm>
            <a:prstGeom prst="ellipse">
              <a:avLst/>
            </a:prstGeom>
            <a:gradFill rotWithShape="0">
              <a:gsLst>
                <a:gs pos="0">
                  <a:srgbClr val="CC0099">
                    <a:gamma/>
                    <a:shade val="49804"/>
                    <a:invGamma/>
                  </a:srgbClr>
                </a:gs>
                <a:gs pos="50000">
                  <a:srgbClr val="CC0099"/>
                </a:gs>
                <a:gs pos="100000">
                  <a:srgbClr val="CC0099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40" name="Rectangle 15"/>
            <p:cNvSpPr>
              <a:spLocks noChangeArrowheads="1"/>
            </p:cNvSpPr>
            <p:nvPr/>
          </p:nvSpPr>
          <p:spPr bwMode="auto">
            <a:xfrm>
              <a:off x="4027" y="3120"/>
              <a:ext cx="144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90488" tIns="44450" rIns="90488" bIns="44450">
              <a:spAutoFit/>
            </a:bodyPr>
            <a:lstStyle/>
            <a:p>
              <a:pPr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Concreteness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41" name="Group 16"/>
          <p:cNvGrpSpPr>
            <a:grpSpLocks/>
          </p:cNvGrpSpPr>
          <p:nvPr/>
        </p:nvGrpSpPr>
        <p:grpSpPr bwMode="auto">
          <a:xfrm>
            <a:off x="3733800" y="5410200"/>
            <a:ext cx="2363787" cy="1185862"/>
            <a:chOff x="3979" y="2903"/>
            <a:chExt cx="1489" cy="747"/>
          </a:xfrm>
        </p:grpSpPr>
        <p:sp>
          <p:nvSpPr>
            <p:cNvPr id="142" name="Oval 14"/>
            <p:cNvSpPr>
              <a:spLocks noChangeArrowheads="1"/>
            </p:cNvSpPr>
            <p:nvPr/>
          </p:nvSpPr>
          <p:spPr bwMode="auto">
            <a:xfrm>
              <a:off x="3979" y="2903"/>
              <a:ext cx="1489" cy="747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3979" y="3120"/>
              <a:ext cx="1344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Courtesy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90088" y="2133600"/>
            <a:ext cx="2209800" cy="1185862"/>
            <a:chOff x="606" y="96"/>
            <a:chExt cx="1489" cy="747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606" y="96"/>
              <a:ext cx="1489" cy="747"/>
            </a:xfrm>
            <a:prstGeom prst="ellipse">
              <a:avLst/>
            </a:prstGeom>
            <a:gradFill rotWithShape="0">
              <a:gsLst>
                <a:gs pos="0">
                  <a:srgbClr val="F35B1B">
                    <a:gamma/>
                    <a:shade val="69804"/>
                    <a:invGamma/>
                  </a:srgbClr>
                </a:gs>
                <a:gs pos="50000">
                  <a:srgbClr val="F35B1B"/>
                </a:gs>
                <a:gs pos="100000">
                  <a:srgbClr val="F35B1B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029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730" y="384"/>
              <a:ext cx="119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JM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Correctness</a:t>
              </a:r>
              <a:endParaRPr lang="en-JM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127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JM" dirty="0" smtClean="0">
                <a:solidFill>
                  <a:schemeClr val="tx1"/>
                </a:solidFill>
              </a:rPr>
              <a:t>The Seven C’s of Writing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276600" y="1219200"/>
            <a:ext cx="5181600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Use the right level of language.</a:t>
            </a:r>
            <a:endParaRPr lang="en-029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Correct use of grammar, spelling and punctuation.</a:t>
            </a:r>
            <a:endParaRPr lang="en-029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Accuracy in stating facts and figures.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Correctness in a message helps in building confidence.</a:t>
            </a:r>
            <a:endParaRPr lang="en-GB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6" name="Slide Number Placeholder 1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2B3B-AF1C-4D0C-BE4B-1AC3DBD350B8}" type="slidenum">
              <a:rPr lang="en-029" smtClean="0">
                <a:solidFill>
                  <a:srgbClr val="E3DED1">
                    <a:shade val="50000"/>
                  </a:srgbClr>
                </a:solidFill>
              </a:rPr>
              <a:pPr/>
              <a:t>9</a:t>
            </a:fld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47" name="Footer Placeholder 1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srgbClr val="E3DED1">
                  <a:shade val="50000"/>
                </a:srgbClr>
              </a:solidFill>
            </a:endParaRP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304800" y="1143000"/>
            <a:ext cx="1295400" cy="2438400"/>
            <a:chOff x="258" y="1152"/>
            <a:chExt cx="2190" cy="2723"/>
          </a:xfrm>
        </p:grpSpPr>
        <p:grpSp>
          <p:nvGrpSpPr>
            <p:cNvPr id="10" name="Group 127"/>
            <p:cNvGrpSpPr>
              <a:grpSpLocks/>
            </p:cNvGrpSpPr>
            <p:nvPr/>
          </p:nvGrpSpPr>
          <p:grpSpPr bwMode="auto">
            <a:xfrm>
              <a:off x="258" y="1152"/>
              <a:ext cx="1787" cy="2723"/>
              <a:chOff x="258" y="1152"/>
              <a:chExt cx="1787" cy="2723"/>
            </a:xfrm>
          </p:grpSpPr>
          <p:grpSp>
            <p:nvGrpSpPr>
              <p:cNvPr id="18" name="Group 67"/>
              <p:cNvGrpSpPr>
                <a:grpSpLocks/>
              </p:cNvGrpSpPr>
              <p:nvPr/>
            </p:nvGrpSpPr>
            <p:grpSpPr bwMode="auto">
              <a:xfrm>
                <a:off x="587" y="1152"/>
                <a:ext cx="567" cy="969"/>
                <a:chOff x="587" y="1152"/>
                <a:chExt cx="567" cy="969"/>
              </a:xfrm>
            </p:grpSpPr>
            <p:grpSp>
              <p:nvGrpSpPr>
                <p:cNvPr id="78" name="Group 57"/>
                <p:cNvGrpSpPr>
                  <a:grpSpLocks/>
                </p:cNvGrpSpPr>
                <p:nvPr/>
              </p:nvGrpSpPr>
              <p:grpSpPr bwMode="auto">
                <a:xfrm>
                  <a:off x="653" y="1584"/>
                  <a:ext cx="501" cy="537"/>
                  <a:chOff x="653" y="1584"/>
                  <a:chExt cx="501" cy="537"/>
                </a:xfrm>
              </p:grpSpPr>
              <p:grpSp>
                <p:nvGrpSpPr>
                  <p:cNvPr id="88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689" y="1601"/>
                    <a:ext cx="465" cy="520"/>
                    <a:chOff x="689" y="1601"/>
                    <a:chExt cx="465" cy="520"/>
                  </a:xfrm>
                </p:grpSpPr>
                <p:grpSp>
                  <p:nvGrpSpPr>
                    <p:cNvPr id="90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9" y="1601"/>
                      <a:ext cx="465" cy="520"/>
                      <a:chOff x="689" y="1601"/>
                      <a:chExt cx="465" cy="520"/>
                    </a:xfrm>
                  </p:grpSpPr>
                  <p:grpSp>
                    <p:nvGrpSpPr>
                      <p:cNvPr id="113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" y="1601"/>
                        <a:ext cx="465" cy="520"/>
                        <a:chOff x="689" y="1601"/>
                        <a:chExt cx="465" cy="520"/>
                      </a:xfrm>
                    </p:grpSpPr>
                    <p:sp>
                      <p:nvSpPr>
                        <p:cNvPr id="122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1601"/>
                          <a:ext cx="415" cy="520"/>
                        </a:xfrm>
                        <a:custGeom>
                          <a:avLst/>
                          <a:gdLst>
                            <a:gd name="T0" fmla="*/ 355 w 415"/>
                            <a:gd name="T1" fmla="*/ 39 h 520"/>
                            <a:gd name="T2" fmla="*/ 347 w 415"/>
                            <a:gd name="T3" fmla="*/ 25 h 520"/>
                            <a:gd name="T4" fmla="*/ 322 w 415"/>
                            <a:gd name="T5" fmla="*/ 0 h 520"/>
                            <a:gd name="T6" fmla="*/ 182 w 415"/>
                            <a:gd name="T7" fmla="*/ 13 h 520"/>
                            <a:gd name="T8" fmla="*/ 57 w 415"/>
                            <a:gd name="T9" fmla="*/ 132 h 520"/>
                            <a:gd name="T10" fmla="*/ 0 w 415"/>
                            <a:gd name="T11" fmla="*/ 299 h 520"/>
                            <a:gd name="T12" fmla="*/ 19 w 415"/>
                            <a:gd name="T13" fmla="*/ 335 h 520"/>
                            <a:gd name="T14" fmla="*/ 80 w 415"/>
                            <a:gd name="T15" fmla="*/ 411 h 520"/>
                            <a:gd name="T16" fmla="*/ 79 w 415"/>
                            <a:gd name="T17" fmla="*/ 426 h 520"/>
                            <a:gd name="T18" fmla="*/ 82 w 415"/>
                            <a:gd name="T19" fmla="*/ 442 h 520"/>
                            <a:gd name="T20" fmla="*/ 90 w 415"/>
                            <a:gd name="T21" fmla="*/ 452 h 520"/>
                            <a:gd name="T22" fmla="*/ 103 w 415"/>
                            <a:gd name="T23" fmla="*/ 462 h 520"/>
                            <a:gd name="T24" fmla="*/ 116 w 415"/>
                            <a:gd name="T25" fmla="*/ 472 h 520"/>
                            <a:gd name="T26" fmla="*/ 129 w 415"/>
                            <a:gd name="T27" fmla="*/ 480 h 520"/>
                            <a:gd name="T28" fmla="*/ 143 w 415"/>
                            <a:gd name="T29" fmla="*/ 490 h 520"/>
                            <a:gd name="T30" fmla="*/ 160 w 415"/>
                            <a:gd name="T31" fmla="*/ 498 h 520"/>
                            <a:gd name="T32" fmla="*/ 174 w 415"/>
                            <a:gd name="T33" fmla="*/ 503 h 520"/>
                            <a:gd name="T34" fmla="*/ 194 w 415"/>
                            <a:gd name="T35" fmla="*/ 510 h 520"/>
                            <a:gd name="T36" fmla="*/ 212 w 415"/>
                            <a:gd name="T37" fmla="*/ 515 h 520"/>
                            <a:gd name="T38" fmla="*/ 230 w 415"/>
                            <a:gd name="T39" fmla="*/ 519 h 520"/>
                            <a:gd name="T40" fmla="*/ 246 w 415"/>
                            <a:gd name="T41" fmla="*/ 514 h 520"/>
                            <a:gd name="T42" fmla="*/ 256 w 415"/>
                            <a:gd name="T43" fmla="*/ 508 h 520"/>
                            <a:gd name="T44" fmla="*/ 269 w 415"/>
                            <a:gd name="T45" fmla="*/ 496 h 520"/>
                            <a:gd name="T46" fmla="*/ 277 w 415"/>
                            <a:gd name="T47" fmla="*/ 488 h 520"/>
                            <a:gd name="T48" fmla="*/ 288 w 415"/>
                            <a:gd name="T49" fmla="*/ 496 h 520"/>
                            <a:gd name="T50" fmla="*/ 302 w 415"/>
                            <a:gd name="T51" fmla="*/ 503 h 520"/>
                            <a:gd name="T52" fmla="*/ 322 w 415"/>
                            <a:gd name="T53" fmla="*/ 507 h 520"/>
                            <a:gd name="T54" fmla="*/ 337 w 415"/>
                            <a:gd name="T55" fmla="*/ 500 h 520"/>
                            <a:gd name="T56" fmla="*/ 349 w 415"/>
                            <a:gd name="T57" fmla="*/ 488 h 520"/>
                            <a:gd name="T58" fmla="*/ 358 w 415"/>
                            <a:gd name="T59" fmla="*/ 474 h 520"/>
                            <a:gd name="T60" fmla="*/ 364 w 415"/>
                            <a:gd name="T61" fmla="*/ 454 h 520"/>
                            <a:gd name="T62" fmla="*/ 414 w 415"/>
                            <a:gd name="T63" fmla="*/ 377 h 520"/>
                            <a:gd name="T64" fmla="*/ 369 w 415"/>
                            <a:gd name="T65" fmla="*/ 269 h 520"/>
                            <a:gd name="T66" fmla="*/ 355 w 415"/>
                            <a:gd name="T67" fmla="*/ 39 h 520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415"/>
                            <a:gd name="T103" fmla="*/ 0 h 520"/>
                            <a:gd name="T104" fmla="*/ 415 w 415"/>
                            <a:gd name="T105" fmla="*/ 520 h 520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415" h="520">
                              <a:moveTo>
                                <a:pt x="355" y="39"/>
                              </a:moveTo>
                              <a:lnTo>
                                <a:pt x="347" y="25"/>
                              </a:lnTo>
                              <a:lnTo>
                                <a:pt x="322" y="0"/>
                              </a:lnTo>
                              <a:lnTo>
                                <a:pt x="182" y="13"/>
                              </a:lnTo>
                              <a:lnTo>
                                <a:pt x="57" y="132"/>
                              </a:lnTo>
                              <a:lnTo>
                                <a:pt x="0" y="299"/>
                              </a:lnTo>
                              <a:lnTo>
                                <a:pt x="19" y="335"/>
                              </a:lnTo>
                              <a:lnTo>
                                <a:pt x="80" y="411"/>
                              </a:lnTo>
                              <a:lnTo>
                                <a:pt x="79" y="426"/>
                              </a:lnTo>
                              <a:lnTo>
                                <a:pt x="82" y="442"/>
                              </a:lnTo>
                              <a:lnTo>
                                <a:pt x="90" y="452"/>
                              </a:lnTo>
                              <a:lnTo>
                                <a:pt x="103" y="462"/>
                              </a:lnTo>
                              <a:lnTo>
                                <a:pt x="116" y="472"/>
                              </a:lnTo>
                              <a:lnTo>
                                <a:pt x="129" y="480"/>
                              </a:lnTo>
                              <a:lnTo>
                                <a:pt x="143" y="490"/>
                              </a:lnTo>
                              <a:lnTo>
                                <a:pt x="160" y="498"/>
                              </a:lnTo>
                              <a:lnTo>
                                <a:pt x="174" y="503"/>
                              </a:lnTo>
                              <a:lnTo>
                                <a:pt x="194" y="510"/>
                              </a:lnTo>
                              <a:lnTo>
                                <a:pt x="212" y="515"/>
                              </a:lnTo>
                              <a:lnTo>
                                <a:pt x="230" y="519"/>
                              </a:lnTo>
                              <a:lnTo>
                                <a:pt x="246" y="514"/>
                              </a:lnTo>
                              <a:lnTo>
                                <a:pt x="256" y="508"/>
                              </a:lnTo>
                              <a:lnTo>
                                <a:pt x="269" y="496"/>
                              </a:lnTo>
                              <a:lnTo>
                                <a:pt x="277" y="488"/>
                              </a:lnTo>
                              <a:lnTo>
                                <a:pt x="288" y="496"/>
                              </a:lnTo>
                              <a:lnTo>
                                <a:pt x="302" y="503"/>
                              </a:lnTo>
                              <a:lnTo>
                                <a:pt x="322" y="507"/>
                              </a:lnTo>
                              <a:lnTo>
                                <a:pt x="337" y="500"/>
                              </a:lnTo>
                              <a:lnTo>
                                <a:pt x="349" y="488"/>
                              </a:lnTo>
                              <a:lnTo>
                                <a:pt x="358" y="474"/>
                              </a:lnTo>
                              <a:lnTo>
                                <a:pt x="364" y="454"/>
                              </a:lnTo>
                              <a:lnTo>
                                <a:pt x="414" y="377"/>
                              </a:lnTo>
                              <a:lnTo>
                                <a:pt x="369" y="269"/>
                              </a:lnTo>
                              <a:lnTo>
                                <a:pt x="355" y="39"/>
                              </a:lnTo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3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9" y="1835"/>
                          <a:ext cx="92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4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6" y="1892"/>
                          <a:ext cx="106" cy="122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5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8" y="1895"/>
                          <a:ext cx="136" cy="16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5" y="1982"/>
                          <a:ext cx="117" cy="131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114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0" y="1835"/>
                        <a:ext cx="428" cy="180"/>
                        <a:chOff x="710" y="1835"/>
                        <a:chExt cx="428" cy="180"/>
                      </a:xfrm>
                    </p:grpSpPr>
                    <p:sp>
                      <p:nvSpPr>
                        <p:cNvPr id="115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9" y="1835"/>
                          <a:ext cx="142" cy="16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6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0" y="1859"/>
                          <a:ext cx="60" cy="64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7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920"/>
                          <a:ext cx="155" cy="9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8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2" y="1918"/>
                          <a:ext cx="146" cy="8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19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2" y="1868"/>
                          <a:ext cx="59" cy="5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0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6" y="1847"/>
                          <a:ext cx="147" cy="143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121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0" y="1847"/>
                          <a:ext cx="146" cy="136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  <p:grpSp>
                  <p:nvGrpSpPr>
                    <p:cNvPr id="91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6" y="1630"/>
                      <a:ext cx="192" cy="305"/>
                      <a:chOff x="956" y="1630"/>
                      <a:chExt cx="192" cy="305"/>
                    </a:xfrm>
                  </p:grpSpPr>
                  <p:grpSp>
                    <p:nvGrpSpPr>
                      <p:cNvPr id="92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6" y="1630"/>
                        <a:ext cx="167" cy="222"/>
                        <a:chOff x="956" y="1630"/>
                        <a:chExt cx="167" cy="222"/>
                      </a:xfrm>
                    </p:grpSpPr>
                    <p:grpSp>
                      <p:nvGrpSpPr>
                        <p:cNvPr id="96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56" y="1630"/>
                          <a:ext cx="167" cy="222"/>
                          <a:chOff x="956" y="1630"/>
                          <a:chExt cx="167" cy="222"/>
                        </a:xfrm>
                      </p:grpSpPr>
                      <p:grpSp>
                        <p:nvGrpSpPr>
                          <p:cNvPr id="104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56" y="1654"/>
                            <a:ext cx="167" cy="198"/>
                            <a:chOff x="956" y="1654"/>
                            <a:chExt cx="167" cy="198"/>
                          </a:xfrm>
                        </p:grpSpPr>
                        <p:sp>
                          <p:nvSpPr>
                            <p:cNvPr id="111" name="Oval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56" y="1654"/>
                              <a:ext cx="114" cy="198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2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4" y="1654"/>
                              <a:ext cx="79" cy="175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5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64" y="1661"/>
                            <a:ext cx="158" cy="191"/>
                            <a:chOff x="964" y="1661"/>
                            <a:chExt cx="158" cy="191"/>
                          </a:xfrm>
                        </p:grpSpPr>
                        <p:sp>
                          <p:nvSpPr>
                            <p:cNvPr id="109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64" y="1662"/>
                              <a:ext cx="103" cy="19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10" name="Oval 3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2" y="1661"/>
                              <a:ext cx="80" cy="18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106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90" y="1630"/>
                            <a:ext cx="110" cy="69"/>
                            <a:chOff x="990" y="1630"/>
                            <a:chExt cx="110" cy="69"/>
                          </a:xfrm>
                        </p:grpSpPr>
                        <p:sp>
                          <p:nvSpPr>
                            <p:cNvPr id="107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63" y="1630"/>
                              <a:ext cx="37" cy="68"/>
                            </a:xfrm>
                            <a:custGeom>
                              <a:avLst/>
                              <a:gdLst>
                                <a:gd name="T0" fmla="*/ 0 w 37"/>
                                <a:gd name="T1" fmla="*/ 43 h 68"/>
                                <a:gd name="T2" fmla="*/ 9 w 37"/>
                                <a:gd name="T3" fmla="*/ 67 h 68"/>
                                <a:gd name="T4" fmla="*/ 36 w 37"/>
                                <a:gd name="T5" fmla="*/ 21 h 68"/>
                                <a:gd name="T6" fmla="*/ 26 w 37"/>
                                <a:gd name="T7" fmla="*/ 0 h 68"/>
                                <a:gd name="T8" fmla="*/ 0 w 37"/>
                                <a:gd name="T9" fmla="*/ 43 h 68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37"/>
                                <a:gd name="T16" fmla="*/ 0 h 68"/>
                                <a:gd name="T17" fmla="*/ 37 w 37"/>
                                <a:gd name="T18" fmla="*/ 68 h 68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37" h="68">
                                  <a:moveTo>
                                    <a:pt x="0" y="43"/>
                                  </a:moveTo>
                                  <a:lnTo>
                                    <a:pt x="9" y="67"/>
                                  </a:lnTo>
                                  <a:lnTo>
                                    <a:pt x="36" y="21"/>
                                  </a:lnTo>
                                  <a:lnTo>
                                    <a:pt x="26" y="0"/>
                                  </a:lnTo>
                                  <a:lnTo>
                                    <a:pt x="0" y="43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8" name="Freeform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90" y="1634"/>
                              <a:ext cx="74" cy="65"/>
                            </a:xfrm>
                            <a:custGeom>
                              <a:avLst/>
                              <a:gdLst>
                                <a:gd name="T0" fmla="*/ 10 w 74"/>
                                <a:gd name="T1" fmla="*/ 0 h 65"/>
                                <a:gd name="T2" fmla="*/ 73 w 74"/>
                                <a:gd name="T3" fmla="*/ 44 h 65"/>
                                <a:gd name="T4" fmla="*/ 70 w 74"/>
                                <a:gd name="T5" fmla="*/ 64 h 65"/>
                                <a:gd name="T6" fmla="*/ 0 w 74"/>
                                <a:gd name="T7" fmla="*/ 27 h 65"/>
                                <a:gd name="T8" fmla="*/ 10 w 74"/>
                                <a:gd name="T9" fmla="*/ 0 h 6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74"/>
                                <a:gd name="T16" fmla="*/ 0 h 65"/>
                                <a:gd name="T17" fmla="*/ 74 w 74"/>
                                <a:gd name="T18" fmla="*/ 65 h 6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74" h="65">
                                  <a:moveTo>
                                    <a:pt x="10" y="0"/>
                                  </a:moveTo>
                                  <a:lnTo>
                                    <a:pt x="73" y="44"/>
                                  </a:lnTo>
                                  <a:lnTo>
                                    <a:pt x="70" y="64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  <p:grpSp>
                      <p:nvGrpSpPr>
                        <p:cNvPr id="97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5" y="1763"/>
                          <a:ext cx="87" cy="82"/>
                          <a:chOff x="1035" y="1763"/>
                          <a:chExt cx="87" cy="82"/>
                        </a:xfrm>
                      </p:grpSpPr>
                      <p:grpSp>
                        <p:nvGrpSpPr>
                          <p:cNvPr id="98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5" y="1763"/>
                            <a:ext cx="36" cy="82"/>
                            <a:chOff x="1035" y="1763"/>
                            <a:chExt cx="36" cy="82"/>
                          </a:xfrm>
                        </p:grpSpPr>
                        <p:sp>
                          <p:nvSpPr>
                            <p:cNvPr id="102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40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3" name="Freeform 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5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3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3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3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99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86" y="1763"/>
                            <a:ext cx="36" cy="82"/>
                            <a:chOff x="1086" y="1763"/>
                            <a:chExt cx="36" cy="82"/>
                          </a:xfrm>
                        </p:grpSpPr>
                        <p:sp>
                          <p:nvSpPr>
                            <p:cNvPr id="100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91" y="1763"/>
                              <a:ext cx="31" cy="82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101" name="Freeform 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86" y="1788"/>
                              <a:ext cx="17" cy="12"/>
                            </a:xfrm>
                            <a:custGeom>
                              <a:avLst/>
                              <a:gdLst>
                                <a:gd name="T0" fmla="*/ 2 w 17"/>
                                <a:gd name="T1" fmla="*/ 0 h 12"/>
                                <a:gd name="T2" fmla="*/ 16 w 17"/>
                                <a:gd name="T3" fmla="*/ 11 h 12"/>
                                <a:gd name="T4" fmla="*/ 0 w 17"/>
                                <a:gd name="T5" fmla="*/ 11 h 12"/>
                                <a:gd name="T6" fmla="*/ 2 w 17"/>
                                <a:gd name="T7" fmla="*/ 0 h 12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7"/>
                                <a:gd name="T13" fmla="*/ 0 h 12"/>
                                <a:gd name="T14" fmla="*/ 17 w 17"/>
                                <a:gd name="T15" fmla="*/ 12 h 12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7" h="12">
                                  <a:moveTo>
                                    <a:pt x="2" y="0"/>
                                  </a:moveTo>
                                  <a:lnTo>
                                    <a:pt x="16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3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5" y="1823"/>
                        <a:ext cx="113" cy="112"/>
                        <a:chOff x="1035" y="1823"/>
                        <a:chExt cx="113" cy="112"/>
                      </a:xfrm>
                    </p:grpSpPr>
                    <p:sp>
                      <p:nvSpPr>
                        <p:cNvPr id="94" name="Oval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5" y="1834"/>
                          <a:ext cx="107" cy="101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95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1" y="1823"/>
                          <a:ext cx="107" cy="10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sp>
                <p:nvSpPr>
                  <p:cNvPr id="89" name="Freeform 56"/>
                  <p:cNvSpPr>
                    <a:spLocks/>
                  </p:cNvSpPr>
                  <p:nvPr/>
                </p:nvSpPr>
                <p:spPr bwMode="auto">
                  <a:xfrm>
                    <a:off x="653" y="1584"/>
                    <a:ext cx="316" cy="286"/>
                  </a:xfrm>
                  <a:custGeom>
                    <a:avLst/>
                    <a:gdLst>
                      <a:gd name="T0" fmla="*/ 39 w 316"/>
                      <a:gd name="T1" fmla="*/ 49 h 286"/>
                      <a:gd name="T2" fmla="*/ 23 w 316"/>
                      <a:gd name="T3" fmla="*/ 73 h 286"/>
                      <a:gd name="T4" fmla="*/ 10 w 316"/>
                      <a:gd name="T5" fmla="*/ 96 h 286"/>
                      <a:gd name="T6" fmla="*/ 3 w 316"/>
                      <a:gd name="T7" fmla="*/ 127 h 286"/>
                      <a:gd name="T8" fmla="*/ 0 w 316"/>
                      <a:gd name="T9" fmla="*/ 161 h 286"/>
                      <a:gd name="T10" fmla="*/ 2 w 316"/>
                      <a:gd name="T11" fmla="*/ 188 h 286"/>
                      <a:gd name="T12" fmla="*/ 9 w 316"/>
                      <a:gd name="T13" fmla="*/ 216 h 286"/>
                      <a:gd name="T14" fmla="*/ 19 w 316"/>
                      <a:gd name="T15" fmla="*/ 241 h 286"/>
                      <a:gd name="T16" fmla="*/ 32 w 316"/>
                      <a:gd name="T17" fmla="*/ 265 h 286"/>
                      <a:gd name="T18" fmla="*/ 45 w 316"/>
                      <a:gd name="T19" fmla="*/ 285 h 286"/>
                      <a:gd name="T20" fmla="*/ 56 w 316"/>
                      <a:gd name="T21" fmla="*/ 273 h 286"/>
                      <a:gd name="T22" fmla="*/ 67 w 316"/>
                      <a:gd name="T23" fmla="*/ 262 h 286"/>
                      <a:gd name="T24" fmla="*/ 82 w 316"/>
                      <a:gd name="T25" fmla="*/ 257 h 286"/>
                      <a:gd name="T26" fmla="*/ 97 w 316"/>
                      <a:gd name="T27" fmla="*/ 253 h 286"/>
                      <a:gd name="T28" fmla="*/ 113 w 316"/>
                      <a:gd name="T29" fmla="*/ 256 h 286"/>
                      <a:gd name="T30" fmla="*/ 131 w 316"/>
                      <a:gd name="T31" fmla="*/ 261 h 286"/>
                      <a:gd name="T32" fmla="*/ 144 w 316"/>
                      <a:gd name="T33" fmla="*/ 270 h 286"/>
                      <a:gd name="T34" fmla="*/ 154 w 316"/>
                      <a:gd name="T35" fmla="*/ 274 h 286"/>
                      <a:gd name="T36" fmla="*/ 153 w 316"/>
                      <a:gd name="T37" fmla="*/ 238 h 286"/>
                      <a:gd name="T38" fmla="*/ 157 w 316"/>
                      <a:gd name="T39" fmla="*/ 212 h 286"/>
                      <a:gd name="T40" fmla="*/ 164 w 316"/>
                      <a:gd name="T41" fmla="*/ 188 h 286"/>
                      <a:gd name="T42" fmla="*/ 176 w 316"/>
                      <a:gd name="T43" fmla="*/ 164 h 286"/>
                      <a:gd name="T44" fmla="*/ 190 w 316"/>
                      <a:gd name="T45" fmla="*/ 142 h 286"/>
                      <a:gd name="T46" fmla="*/ 204 w 316"/>
                      <a:gd name="T47" fmla="*/ 121 h 286"/>
                      <a:gd name="T48" fmla="*/ 222 w 316"/>
                      <a:gd name="T49" fmla="*/ 97 h 286"/>
                      <a:gd name="T50" fmla="*/ 241 w 316"/>
                      <a:gd name="T51" fmla="*/ 79 h 286"/>
                      <a:gd name="T52" fmla="*/ 263 w 316"/>
                      <a:gd name="T53" fmla="*/ 63 h 286"/>
                      <a:gd name="T54" fmla="*/ 285 w 316"/>
                      <a:gd name="T55" fmla="*/ 48 h 286"/>
                      <a:gd name="T56" fmla="*/ 315 w 316"/>
                      <a:gd name="T57" fmla="*/ 29 h 286"/>
                      <a:gd name="T58" fmla="*/ 181 w 316"/>
                      <a:gd name="T59" fmla="*/ 0 h 286"/>
                      <a:gd name="T60" fmla="*/ 39 w 316"/>
                      <a:gd name="T61" fmla="*/ 49 h 28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16"/>
                      <a:gd name="T94" fmla="*/ 0 h 286"/>
                      <a:gd name="T95" fmla="*/ 316 w 316"/>
                      <a:gd name="T96" fmla="*/ 286 h 28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16" h="286">
                        <a:moveTo>
                          <a:pt x="39" y="49"/>
                        </a:moveTo>
                        <a:lnTo>
                          <a:pt x="23" y="73"/>
                        </a:lnTo>
                        <a:lnTo>
                          <a:pt x="10" y="96"/>
                        </a:lnTo>
                        <a:lnTo>
                          <a:pt x="3" y="127"/>
                        </a:lnTo>
                        <a:lnTo>
                          <a:pt x="0" y="161"/>
                        </a:lnTo>
                        <a:lnTo>
                          <a:pt x="2" y="188"/>
                        </a:lnTo>
                        <a:lnTo>
                          <a:pt x="9" y="216"/>
                        </a:lnTo>
                        <a:lnTo>
                          <a:pt x="19" y="241"/>
                        </a:lnTo>
                        <a:lnTo>
                          <a:pt x="32" y="265"/>
                        </a:lnTo>
                        <a:lnTo>
                          <a:pt x="45" y="285"/>
                        </a:lnTo>
                        <a:lnTo>
                          <a:pt x="56" y="273"/>
                        </a:lnTo>
                        <a:lnTo>
                          <a:pt x="67" y="262"/>
                        </a:lnTo>
                        <a:lnTo>
                          <a:pt x="82" y="257"/>
                        </a:lnTo>
                        <a:lnTo>
                          <a:pt x="97" y="253"/>
                        </a:lnTo>
                        <a:lnTo>
                          <a:pt x="113" y="256"/>
                        </a:lnTo>
                        <a:lnTo>
                          <a:pt x="131" y="261"/>
                        </a:lnTo>
                        <a:lnTo>
                          <a:pt x="144" y="270"/>
                        </a:lnTo>
                        <a:lnTo>
                          <a:pt x="154" y="274"/>
                        </a:lnTo>
                        <a:lnTo>
                          <a:pt x="153" y="238"/>
                        </a:lnTo>
                        <a:lnTo>
                          <a:pt x="157" y="212"/>
                        </a:lnTo>
                        <a:lnTo>
                          <a:pt x="164" y="188"/>
                        </a:lnTo>
                        <a:lnTo>
                          <a:pt x="176" y="164"/>
                        </a:lnTo>
                        <a:lnTo>
                          <a:pt x="190" y="142"/>
                        </a:lnTo>
                        <a:lnTo>
                          <a:pt x="204" y="121"/>
                        </a:lnTo>
                        <a:lnTo>
                          <a:pt x="222" y="97"/>
                        </a:lnTo>
                        <a:lnTo>
                          <a:pt x="241" y="79"/>
                        </a:lnTo>
                        <a:lnTo>
                          <a:pt x="263" y="63"/>
                        </a:lnTo>
                        <a:lnTo>
                          <a:pt x="285" y="48"/>
                        </a:lnTo>
                        <a:lnTo>
                          <a:pt x="315" y="29"/>
                        </a:lnTo>
                        <a:lnTo>
                          <a:pt x="181" y="0"/>
                        </a:lnTo>
                        <a:lnTo>
                          <a:pt x="39" y="49"/>
                        </a:lnTo>
                      </a:path>
                    </a:pathLst>
                  </a:custGeom>
                  <a:solidFill>
                    <a:srgbClr val="5F5F5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79" name="Group 66"/>
                <p:cNvGrpSpPr>
                  <a:grpSpLocks/>
                </p:cNvGrpSpPr>
                <p:nvPr/>
              </p:nvGrpSpPr>
              <p:grpSpPr bwMode="auto">
                <a:xfrm>
                  <a:off x="587" y="1152"/>
                  <a:ext cx="558" cy="618"/>
                  <a:chOff x="587" y="1152"/>
                  <a:chExt cx="558" cy="618"/>
                </a:xfrm>
              </p:grpSpPr>
              <p:grpSp>
                <p:nvGrpSpPr>
                  <p:cNvPr id="8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694" y="1152"/>
                    <a:ext cx="400" cy="284"/>
                    <a:chOff x="694" y="1152"/>
                    <a:chExt cx="400" cy="284"/>
                  </a:xfrm>
                </p:grpSpPr>
                <p:sp>
                  <p:nvSpPr>
                    <p:cNvPr id="86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94" y="1181"/>
                      <a:ext cx="399" cy="255"/>
                    </a:xfrm>
                    <a:custGeom>
                      <a:avLst/>
                      <a:gdLst>
                        <a:gd name="T0" fmla="*/ 0 w 399"/>
                        <a:gd name="T1" fmla="*/ 0 h 255"/>
                        <a:gd name="T2" fmla="*/ 10 w 399"/>
                        <a:gd name="T3" fmla="*/ 254 h 255"/>
                        <a:gd name="T4" fmla="*/ 386 w 399"/>
                        <a:gd name="T5" fmla="*/ 253 h 255"/>
                        <a:gd name="T6" fmla="*/ 398 w 399"/>
                        <a:gd name="T7" fmla="*/ 0 h 255"/>
                        <a:gd name="T8" fmla="*/ 0 w 399"/>
                        <a:gd name="T9" fmla="*/ 0 h 2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9"/>
                        <a:gd name="T16" fmla="*/ 0 h 255"/>
                        <a:gd name="T17" fmla="*/ 399 w 399"/>
                        <a:gd name="T18" fmla="*/ 255 h 2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9" h="255">
                          <a:moveTo>
                            <a:pt x="0" y="0"/>
                          </a:moveTo>
                          <a:lnTo>
                            <a:pt x="10" y="254"/>
                          </a:lnTo>
                          <a:lnTo>
                            <a:pt x="386" y="253"/>
                          </a:lnTo>
                          <a:lnTo>
                            <a:pt x="39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  <p:sp>
                  <p:nvSpPr>
                    <p:cNvPr id="8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4" y="1152"/>
                      <a:ext cx="400" cy="62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029"/>
                    </a:p>
                  </p:txBody>
                </p:sp>
              </p:grpSp>
              <p:grpSp>
                <p:nvGrpSpPr>
                  <p:cNvPr id="8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87" y="1329"/>
                    <a:ext cx="558" cy="441"/>
                    <a:chOff x="587" y="1329"/>
                    <a:chExt cx="558" cy="441"/>
                  </a:xfrm>
                </p:grpSpPr>
                <p:grpSp>
                  <p:nvGrpSpPr>
                    <p:cNvPr id="82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2" y="1329"/>
                      <a:ext cx="384" cy="285"/>
                      <a:chOff x="702" y="1329"/>
                      <a:chExt cx="384" cy="285"/>
                    </a:xfrm>
                  </p:grpSpPr>
                  <p:sp>
                    <p:nvSpPr>
                      <p:cNvPr id="84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2" y="1382"/>
                        <a:ext cx="382" cy="232"/>
                      </a:xfrm>
                      <a:custGeom>
                        <a:avLst/>
                        <a:gdLst>
                          <a:gd name="T0" fmla="*/ 0 w 382"/>
                          <a:gd name="T1" fmla="*/ 0 h 232"/>
                          <a:gd name="T2" fmla="*/ 10 w 382"/>
                          <a:gd name="T3" fmla="*/ 219 h 232"/>
                          <a:gd name="T4" fmla="*/ 374 w 382"/>
                          <a:gd name="T5" fmla="*/ 231 h 232"/>
                          <a:gd name="T6" fmla="*/ 381 w 382"/>
                          <a:gd name="T7" fmla="*/ 0 h 232"/>
                          <a:gd name="T8" fmla="*/ 0 w 382"/>
                          <a:gd name="T9" fmla="*/ 0 h 2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82"/>
                          <a:gd name="T16" fmla="*/ 0 h 232"/>
                          <a:gd name="T17" fmla="*/ 382 w 382"/>
                          <a:gd name="T18" fmla="*/ 232 h 2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82" h="232">
                            <a:moveTo>
                              <a:pt x="0" y="0"/>
                            </a:moveTo>
                            <a:lnTo>
                              <a:pt x="10" y="219"/>
                            </a:lnTo>
                            <a:lnTo>
                              <a:pt x="374" y="231"/>
                            </a:lnTo>
                            <a:lnTo>
                              <a:pt x="38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85" name="Oval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4" y="1329"/>
                        <a:ext cx="382" cy="117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sp>
                  <p:nvSpPr>
                    <p:cNvPr id="83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587" y="1568"/>
                      <a:ext cx="558" cy="202"/>
                    </a:xfrm>
                    <a:custGeom>
                      <a:avLst/>
                      <a:gdLst>
                        <a:gd name="T0" fmla="*/ 123 w 558"/>
                        <a:gd name="T1" fmla="*/ 4 h 202"/>
                        <a:gd name="T2" fmla="*/ 154 w 558"/>
                        <a:gd name="T3" fmla="*/ 0 h 202"/>
                        <a:gd name="T4" fmla="*/ 197 w 558"/>
                        <a:gd name="T5" fmla="*/ 0 h 202"/>
                        <a:gd name="T6" fmla="*/ 245 w 558"/>
                        <a:gd name="T7" fmla="*/ 4 h 202"/>
                        <a:gd name="T8" fmla="*/ 288 w 558"/>
                        <a:gd name="T9" fmla="*/ 12 h 202"/>
                        <a:gd name="T10" fmla="*/ 331 w 558"/>
                        <a:gd name="T11" fmla="*/ 21 h 202"/>
                        <a:gd name="T12" fmla="*/ 377 w 558"/>
                        <a:gd name="T13" fmla="*/ 29 h 202"/>
                        <a:gd name="T14" fmla="*/ 411 w 558"/>
                        <a:gd name="T15" fmla="*/ 35 h 202"/>
                        <a:gd name="T16" fmla="*/ 436 w 558"/>
                        <a:gd name="T17" fmla="*/ 36 h 202"/>
                        <a:gd name="T18" fmla="*/ 472 w 558"/>
                        <a:gd name="T19" fmla="*/ 35 h 202"/>
                        <a:gd name="T20" fmla="*/ 505 w 558"/>
                        <a:gd name="T21" fmla="*/ 33 h 202"/>
                        <a:gd name="T22" fmla="*/ 527 w 558"/>
                        <a:gd name="T23" fmla="*/ 29 h 202"/>
                        <a:gd name="T24" fmla="*/ 557 w 558"/>
                        <a:gd name="T25" fmla="*/ 27 h 202"/>
                        <a:gd name="T26" fmla="*/ 557 w 558"/>
                        <a:gd name="T27" fmla="*/ 45 h 202"/>
                        <a:gd name="T28" fmla="*/ 528 w 558"/>
                        <a:gd name="T29" fmla="*/ 51 h 202"/>
                        <a:gd name="T30" fmla="*/ 493 w 558"/>
                        <a:gd name="T31" fmla="*/ 52 h 202"/>
                        <a:gd name="T32" fmla="*/ 449 w 558"/>
                        <a:gd name="T33" fmla="*/ 53 h 202"/>
                        <a:gd name="T34" fmla="*/ 400 w 558"/>
                        <a:gd name="T35" fmla="*/ 52 h 202"/>
                        <a:gd name="T36" fmla="*/ 352 w 558"/>
                        <a:gd name="T37" fmla="*/ 52 h 202"/>
                        <a:gd name="T38" fmla="*/ 303 w 558"/>
                        <a:gd name="T39" fmla="*/ 51 h 202"/>
                        <a:gd name="T40" fmla="*/ 255 w 558"/>
                        <a:gd name="T41" fmla="*/ 51 h 202"/>
                        <a:gd name="T42" fmla="*/ 219 w 558"/>
                        <a:gd name="T43" fmla="*/ 52 h 202"/>
                        <a:gd name="T44" fmla="*/ 187 w 558"/>
                        <a:gd name="T45" fmla="*/ 59 h 202"/>
                        <a:gd name="T46" fmla="*/ 157 w 558"/>
                        <a:gd name="T47" fmla="*/ 69 h 202"/>
                        <a:gd name="T48" fmla="*/ 131 w 558"/>
                        <a:gd name="T49" fmla="*/ 83 h 202"/>
                        <a:gd name="T50" fmla="*/ 110 w 558"/>
                        <a:gd name="T51" fmla="*/ 99 h 202"/>
                        <a:gd name="T52" fmla="*/ 91 w 558"/>
                        <a:gd name="T53" fmla="*/ 118 h 202"/>
                        <a:gd name="T54" fmla="*/ 79 w 558"/>
                        <a:gd name="T55" fmla="*/ 140 h 202"/>
                        <a:gd name="T56" fmla="*/ 70 w 558"/>
                        <a:gd name="T57" fmla="*/ 158 h 202"/>
                        <a:gd name="T58" fmla="*/ 68 w 558"/>
                        <a:gd name="T59" fmla="*/ 178 h 202"/>
                        <a:gd name="T60" fmla="*/ 70 w 558"/>
                        <a:gd name="T61" fmla="*/ 201 h 202"/>
                        <a:gd name="T62" fmla="*/ 50 w 558"/>
                        <a:gd name="T63" fmla="*/ 196 h 202"/>
                        <a:gd name="T64" fmla="*/ 37 w 558"/>
                        <a:gd name="T65" fmla="*/ 189 h 202"/>
                        <a:gd name="T66" fmla="*/ 21 w 558"/>
                        <a:gd name="T67" fmla="*/ 176 h 202"/>
                        <a:gd name="T68" fmla="*/ 8 w 558"/>
                        <a:gd name="T69" fmla="*/ 158 h 202"/>
                        <a:gd name="T70" fmla="*/ 1 w 558"/>
                        <a:gd name="T71" fmla="*/ 140 h 202"/>
                        <a:gd name="T72" fmla="*/ 0 w 558"/>
                        <a:gd name="T73" fmla="*/ 117 h 202"/>
                        <a:gd name="T74" fmla="*/ 1 w 558"/>
                        <a:gd name="T75" fmla="*/ 96 h 202"/>
                        <a:gd name="T76" fmla="*/ 6 w 558"/>
                        <a:gd name="T77" fmla="*/ 77 h 202"/>
                        <a:gd name="T78" fmla="*/ 14 w 558"/>
                        <a:gd name="T79" fmla="*/ 63 h 202"/>
                        <a:gd name="T80" fmla="*/ 27 w 558"/>
                        <a:gd name="T81" fmla="*/ 51 h 202"/>
                        <a:gd name="T82" fmla="*/ 42 w 558"/>
                        <a:gd name="T83" fmla="*/ 39 h 202"/>
                        <a:gd name="T84" fmla="*/ 60 w 558"/>
                        <a:gd name="T85" fmla="*/ 27 h 202"/>
                        <a:gd name="T86" fmla="*/ 80 w 558"/>
                        <a:gd name="T87" fmla="*/ 17 h 202"/>
                        <a:gd name="T88" fmla="*/ 101 w 558"/>
                        <a:gd name="T89" fmla="*/ 11 h 202"/>
                        <a:gd name="T90" fmla="*/ 123 w 558"/>
                        <a:gd name="T91" fmla="*/ 4 h 202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58"/>
                        <a:gd name="T139" fmla="*/ 0 h 202"/>
                        <a:gd name="T140" fmla="*/ 558 w 558"/>
                        <a:gd name="T141" fmla="*/ 202 h 202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58" h="202">
                          <a:moveTo>
                            <a:pt x="123" y="4"/>
                          </a:moveTo>
                          <a:lnTo>
                            <a:pt x="154" y="0"/>
                          </a:lnTo>
                          <a:lnTo>
                            <a:pt x="197" y="0"/>
                          </a:lnTo>
                          <a:lnTo>
                            <a:pt x="245" y="4"/>
                          </a:lnTo>
                          <a:lnTo>
                            <a:pt x="288" y="12"/>
                          </a:lnTo>
                          <a:lnTo>
                            <a:pt x="331" y="21"/>
                          </a:lnTo>
                          <a:lnTo>
                            <a:pt x="377" y="29"/>
                          </a:lnTo>
                          <a:lnTo>
                            <a:pt x="411" y="35"/>
                          </a:lnTo>
                          <a:lnTo>
                            <a:pt x="436" y="36"/>
                          </a:lnTo>
                          <a:lnTo>
                            <a:pt x="472" y="35"/>
                          </a:lnTo>
                          <a:lnTo>
                            <a:pt x="505" y="33"/>
                          </a:lnTo>
                          <a:lnTo>
                            <a:pt x="527" y="29"/>
                          </a:lnTo>
                          <a:lnTo>
                            <a:pt x="557" y="27"/>
                          </a:lnTo>
                          <a:lnTo>
                            <a:pt x="557" y="45"/>
                          </a:lnTo>
                          <a:lnTo>
                            <a:pt x="528" y="51"/>
                          </a:lnTo>
                          <a:lnTo>
                            <a:pt x="493" y="52"/>
                          </a:lnTo>
                          <a:lnTo>
                            <a:pt x="449" y="53"/>
                          </a:lnTo>
                          <a:lnTo>
                            <a:pt x="400" y="52"/>
                          </a:lnTo>
                          <a:lnTo>
                            <a:pt x="352" y="52"/>
                          </a:lnTo>
                          <a:lnTo>
                            <a:pt x="303" y="51"/>
                          </a:lnTo>
                          <a:lnTo>
                            <a:pt x="255" y="51"/>
                          </a:lnTo>
                          <a:lnTo>
                            <a:pt x="219" y="52"/>
                          </a:lnTo>
                          <a:lnTo>
                            <a:pt x="187" y="59"/>
                          </a:lnTo>
                          <a:lnTo>
                            <a:pt x="157" y="69"/>
                          </a:lnTo>
                          <a:lnTo>
                            <a:pt x="131" y="83"/>
                          </a:lnTo>
                          <a:lnTo>
                            <a:pt x="110" y="99"/>
                          </a:lnTo>
                          <a:lnTo>
                            <a:pt x="91" y="118"/>
                          </a:lnTo>
                          <a:lnTo>
                            <a:pt x="79" y="140"/>
                          </a:lnTo>
                          <a:lnTo>
                            <a:pt x="70" y="158"/>
                          </a:lnTo>
                          <a:lnTo>
                            <a:pt x="68" y="178"/>
                          </a:lnTo>
                          <a:lnTo>
                            <a:pt x="70" y="201"/>
                          </a:lnTo>
                          <a:lnTo>
                            <a:pt x="50" y="196"/>
                          </a:lnTo>
                          <a:lnTo>
                            <a:pt x="37" y="189"/>
                          </a:lnTo>
                          <a:lnTo>
                            <a:pt x="21" y="176"/>
                          </a:lnTo>
                          <a:lnTo>
                            <a:pt x="8" y="158"/>
                          </a:lnTo>
                          <a:lnTo>
                            <a:pt x="1" y="140"/>
                          </a:lnTo>
                          <a:lnTo>
                            <a:pt x="0" y="117"/>
                          </a:lnTo>
                          <a:lnTo>
                            <a:pt x="1" y="96"/>
                          </a:lnTo>
                          <a:lnTo>
                            <a:pt x="6" y="77"/>
                          </a:lnTo>
                          <a:lnTo>
                            <a:pt x="14" y="63"/>
                          </a:lnTo>
                          <a:lnTo>
                            <a:pt x="27" y="51"/>
                          </a:lnTo>
                          <a:lnTo>
                            <a:pt x="42" y="39"/>
                          </a:lnTo>
                          <a:lnTo>
                            <a:pt x="60" y="27"/>
                          </a:lnTo>
                          <a:lnTo>
                            <a:pt x="80" y="17"/>
                          </a:lnTo>
                          <a:lnTo>
                            <a:pt x="101" y="11"/>
                          </a:lnTo>
                          <a:lnTo>
                            <a:pt x="123" y="4"/>
                          </a:lnTo>
                        </a:path>
                      </a:pathLst>
                    </a:custGeom>
                    <a:solidFill>
                      <a:srgbClr val="9F3FD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029"/>
                    </a:p>
                  </p:txBody>
                </p:sp>
              </p:grpSp>
            </p:grpSp>
          </p:grpSp>
          <p:grpSp>
            <p:nvGrpSpPr>
              <p:cNvPr id="19" name="Group 126"/>
              <p:cNvGrpSpPr>
                <a:grpSpLocks/>
              </p:cNvGrpSpPr>
              <p:nvPr/>
            </p:nvGrpSpPr>
            <p:grpSpPr bwMode="auto">
              <a:xfrm>
                <a:off x="258" y="1490"/>
                <a:ext cx="1787" cy="2385"/>
                <a:chOff x="258" y="1490"/>
                <a:chExt cx="1787" cy="2385"/>
              </a:xfrm>
            </p:grpSpPr>
            <p:grpSp>
              <p:nvGrpSpPr>
                <p:cNvPr id="20" name="Group 70"/>
                <p:cNvGrpSpPr>
                  <a:grpSpLocks/>
                </p:cNvGrpSpPr>
                <p:nvPr/>
              </p:nvGrpSpPr>
              <p:grpSpPr bwMode="auto">
                <a:xfrm>
                  <a:off x="562" y="3415"/>
                  <a:ext cx="1145" cy="460"/>
                  <a:chOff x="562" y="3415"/>
                  <a:chExt cx="1145" cy="460"/>
                </a:xfrm>
              </p:grpSpPr>
              <p:sp>
                <p:nvSpPr>
                  <p:cNvPr id="76" name="Freeform 68"/>
                  <p:cNvSpPr>
                    <a:spLocks/>
                  </p:cNvSpPr>
                  <p:nvPr/>
                </p:nvSpPr>
                <p:spPr bwMode="auto">
                  <a:xfrm>
                    <a:off x="1182" y="3460"/>
                    <a:ext cx="525" cy="323"/>
                  </a:xfrm>
                  <a:custGeom>
                    <a:avLst/>
                    <a:gdLst>
                      <a:gd name="T0" fmla="*/ 67 w 525"/>
                      <a:gd name="T1" fmla="*/ 11 h 323"/>
                      <a:gd name="T2" fmla="*/ 53 w 525"/>
                      <a:gd name="T3" fmla="*/ 23 h 323"/>
                      <a:gd name="T4" fmla="*/ 40 w 525"/>
                      <a:gd name="T5" fmla="*/ 41 h 323"/>
                      <a:gd name="T6" fmla="*/ 24 w 525"/>
                      <a:gd name="T7" fmla="*/ 67 h 323"/>
                      <a:gd name="T8" fmla="*/ 13 w 525"/>
                      <a:gd name="T9" fmla="*/ 90 h 323"/>
                      <a:gd name="T10" fmla="*/ 5 w 525"/>
                      <a:gd name="T11" fmla="*/ 118 h 323"/>
                      <a:gd name="T12" fmla="*/ 0 w 525"/>
                      <a:gd name="T13" fmla="*/ 152 h 323"/>
                      <a:gd name="T14" fmla="*/ 5 w 525"/>
                      <a:gd name="T15" fmla="*/ 184 h 323"/>
                      <a:gd name="T16" fmla="*/ 17 w 525"/>
                      <a:gd name="T17" fmla="*/ 220 h 323"/>
                      <a:gd name="T18" fmla="*/ 30 w 525"/>
                      <a:gd name="T19" fmla="*/ 226 h 323"/>
                      <a:gd name="T20" fmla="*/ 62 w 525"/>
                      <a:gd name="T21" fmla="*/ 225 h 323"/>
                      <a:gd name="T22" fmla="*/ 67 w 525"/>
                      <a:gd name="T23" fmla="*/ 246 h 323"/>
                      <a:gd name="T24" fmla="*/ 77 w 525"/>
                      <a:gd name="T25" fmla="*/ 274 h 323"/>
                      <a:gd name="T26" fmla="*/ 92 w 525"/>
                      <a:gd name="T27" fmla="*/ 285 h 323"/>
                      <a:gd name="T28" fmla="*/ 120 w 525"/>
                      <a:gd name="T29" fmla="*/ 299 h 323"/>
                      <a:gd name="T30" fmla="*/ 150 w 525"/>
                      <a:gd name="T31" fmla="*/ 310 h 323"/>
                      <a:gd name="T32" fmla="*/ 186 w 525"/>
                      <a:gd name="T33" fmla="*/ 318 h 323"/>
                      <a:gd name="T34" fmla="*/ 220 w 525"/>
                      <a:gd name="T35" fmla="*/ 322 h 323"/>
                      <a:gd name="T36" fmla="*/ 257 w 525"/>
                      <a:gd name="T37" fmla="*/ 321 h 323"/>
                      <a:gd name="T38" fmla="*/ 295 w 525"/>
                      <a:gd name="T39" fmla="*/ 317 h 323"/>
                      <a:gd name="T40" fmla="*/ 331 w 525"/>
                      <a:gd name="T41" fmla="*/ 310 h 323"/>
                      <a:gd name="T42" fmla="*/ 372 w 525"/>
                      <a:gd name="T43" fmla="*/ 299 h 323"/>
                      <a:gd name="T44" fmla="*/ 410 w 525"/>
                      <a:gd name="T45" fmla="*/ 286 h 323"/>
                      <a:gd name="T46" fmla="*/ 440 w 525"/>
                      <a:gd name="T47" fmla="*/ 270 h 323"/>
                      <a:gd name="T48" fmla="*/ 467 w 525"/>
                      <a:gd name="T49" fmla="*/ 253 h 323"/>
                      <a:gd name="T50" fmla="*/ 495 w 525"/>
                      <a:gd name="T51" fmla="*/ 229 h 323"/>
                      <a:gd name="T52" fmla="*/ 509 w 525"/>
                      <a:gd name="T53" fmla="*/ 209 h 323"/>
                      <a:gd name="T54" fmla="*/ 519 w 525"/>
                      <a:gd name="T55" fmla="*/ 188 h 323"/>
                      <a:gd name="T56" fmla="*/ 524 w 525"/>
                      <a:gd name="T57" fmla="*/ 172 h 323"/>
                      <a:gd name="T58" fmla="*/ 522 w 525"/>
                      <a:gd name="T59" fmla="*/ 150 h 323"/>
                      <a:gd name="T60" fmla="*/ 514 w 525"/>
                      <a:gd name="T61" fmla="*/ 130 h 323"/>
                      <a:gd name="T62" fmla="*/ 505 w 525"/>
                      <a:gd name="T63" fmla="*/ 116 h 323"/>
                      <a:gd name="T64" fmla="*/ 491 w 525"/>
                      <a:gd name="T65" fmla="*/ 106 h 323"/>
                      <a:gd name="T66" fmla="*/ 475 w 525"/>
                      <a:gd name="T67" fmla="*/ 100 h 323"/>
                      <a:gd name="T68" fmla="*/ 445 w 525"/>
                      <a:gd name="T69" fmla="*/ 89 h 323"/>
                      <a:gd name="T70" fmla="*/ 395 w 525"/>
                      <a:gd name="T71" fmla="*/ 72 h 323"/>
                      <a:gd name="T72" fmla="*/ 345 w 525"/>
                      <a:gd name="T73" fmla="*/ 55 h 323"/>
                      <a:gd name="T74" fmla="*/ 296 w 525"/>
                      <a:gd name="T75" fmla="*/ 41 h 323"/>
                      <a:gd name="T76" fmla="*/ 268 w 525"/>
                      <a:gd name="T77" fmla="*/ 35 h 323"/>
                      <a:gd name="T78" fmla="*/ 257 w 525"/>
                      <a:gd name="T79" fmla="*/ 23 h 323"/>
                      <a:gd name="T80" fmla="*/ 228 w 525"/>
                      <a:gd name="T81" fmla="*/ 0 h 323"/>
                      <a:gd name="T82" fmla="*/ 67 w 525"/>
                      <a:gd name="T83" fmla="*/ 11 h 32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5"/>
                      <a:gd name="T127" fmla="*/ 0 h 323"/>
                      <a:gd name="T128" fmla="*/ 525 w 525"/>
                      <a:gd name="T129" fmla="*/ 323 h 32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5" h="323">
                        <a:moveTo>
                          <a:pt x="67" y="11"/>
                        </a:moveTo>
                        <a:lnTo>
                          <a:pt x="53" y="23"/>
                        </a:lnTo>
                        <a:lnTo>
                          <a:pt x="40" y="41"/>
                        </a:lnTo>
                        <a:lnTo>
                          <a:pt x="24" y="67"/>
                        </a:lnTo>
                        <a:lnTo>
                          <a:pt x="13" y="90"/>
                        </a:lnTo>
                        <a:lnTo>
                          <a:pt x="5" y="118"/>
                        </a:lnTo>
                        <a:lnTo>
                          <a:pt x="0" y="152"/>
                        </a:lnTo>
                        <a:lnTo>
                          <a:pt x="5" y="184"/>
                        </a:lnTo>
                        <a:lnTo>
                          <a:pt x="17" y="220"/>
                        </a:lnTo>
                        <a:lnTo>
                          <a:pt x="30" y="226"/>
                        </a:lnTo>
                        <a:lnTo>
                          <a:pt x="62" y="225"/>
                        </a:lnTo>
                        <a:lnTo>
                          <a:pt x="67" y="246"/>
                        </a:lnTo>
                        <a:lnTo>
                          <a:pt x="77" y="274"/>
                        </a:lnTo>
                        <a:lnTo>
                          <a:pt x="92" y="285"/>
                        </a:lnTo>
                        <a:lnTo>
                          <a:pt x="120" y="299"/>
                        </a:lnTo>
                        <a:lnTo>
                          <a:pt x="150" y="310"/>
                        </a:lnTo>
                        <a:lnTo>
                          <a:pt x="186" y="318"/>
                        </a:lnTo>
                        <a:lnTo>
                          <a:pt x="220" y="322"/>
                        </a:lnTo>
                        <a:lnTo>
                          <a:pt x="257" y="321"/>
                        </a:lnTo>
                        <a:lnTo>
                          <a:pt x="295" y="317"/>
                        </a:lnTo>
                        <a:lnTo>
                          <a:pt x="331" y="310"/>
                        </a:lnTo>
                        <a:lnTo>
                          <a:pt x="372" y="299"/>
                        </a:lnTo>
                        <a:lnTo>
                          <a:pt x="410" y="286"/>
                        </a:lnTo>
                        <a:lnTo>
                          <a:pt x="440" y="270"/>
                        </a:lnTo>
                        <a:lnTo>
                          <a:pt x="467" y="253"/>
                        </a:lnTo>
                        <a:lnTo>
                          <a:pt x="495" y="229"/>
                        </a:lnTo>
                        <a:lnTo>
                          <a:pt x="509" y="209"/>
                        </a:lnTo>
                        <a:lnTo>
                          <a:pt x="519" y="188"/>
                        </a:lnTo>
                        <a:lnTo>
                          <a:pt x="524" y="172"/>
                        </a:lnTo>
                        <a:lnTo>
                          <a:pt x="522" y="150"/>
                        </a:lnTo>
                        <a:lnTo>
                          <a:pt x="514" y="130"/>
                        </a:lnTo>
                        <a:lnTo>
                          <a:pt x="505" y="116"/>
                        </a:lnTo>
                        <a:lnTo>
                          <a:pt x="491" y="106"/>
                        </a:lnTo>
                        <a:lnTo>
                          <a:pt x="475" y="100"/>
                        </a:lnTo>
                        <a:lnTo>
                          <a:pt x="445" y="89"/>
                        </a:lnTo>
                        <a:lnTo>
                          <a:pt x="395" y="72"/>
                        </a:lnTo>
                        <a:lnTo>
                          <a:pt x="345" y="55"/>
                        </a:lnTo>
                        <a:lnTo>
                          <a:pt x="296" y="41"/>
                        </a:lnTo>
                        <a:lnTo>
                          <a:pt x="268" y="35"/>
                        </a:lnTo>
                        <a:lnTo>
                          <a:pt x="257" y="23"/>
                        </a:lnTo>
                        <a:lnTo>
                          <a:pt x="228" y="0"/>
                        </a:lnTo>
                        <a:lnTo>
                          <a:pt x="67" y="11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  <p:sp>
                <p:nvSpPr>
                  <p:cNvPr id="77" name="Freeform 69"/>
                  <p:cNvSpPr>
                    <a:spLocks/>
                  </p:cNvSpPr>
                  <p:nvPr/>
                </p:nvSpPr>
                <p:spPr bwMode="auto">
                  <a:xfrm>
                    <a:off x="562" y="3415"/>
                    <a:ext cx="542" cy="460"/>
                  </a:xfrm>
                  <a:custGeom>
                    <a:avLst/>
                    <a:gdLst>
                      <a:gd name="T0" fmla="*/ 326 w 542"/>
                      <a:gd name="T1" fmla="*/ 4 h 460"/>
                      <a:gd name="T2" fmla="*/ 302 w 542"/>
                      <a:gd name="T3" fmla="*/ 23 h 460"/>
                      <a:gd name="T4" fmla="*/ 267 w 542"/>
                      <a:gd name="T5" fmla="*/ 45 h 460"/>
                      <a:gd name="T6" fmla="*/ 233 w 542"/>
                      <a:gd name="T7" fmla="*/ 71 h 460"/>
                      <a:gd name="T8" fmla="*/ 209 w 542"/>
                      <a:gd name="T9" fmla="*/ 89 h 460"/>
                      <a:gd name="T10" fmla="*/ 183 w 542"/>
                      <a:gd name="T11" fmla="*/ 109 h 460"/>
                      <a:gd name="T12" fmla="*/ 160 w 542"/>
                      <a:gd name="T13" fmla="*/ 125 h 460"/>
                      <a:gd name="T14" fmla="*/ 134 w 542"/>
                      <a:gd name="T15" fmla="*/ 146 h 460"/>
                      <a:gd name="T16" fmla="*/ 98 w 542"/>
                      <a:gd name="T17" fmla="*/ 172 h 460"/>
                      <a:gd name="T18" fmla="*/ 59 w 542"/>
                      <a:gd name="T19" fmla="*/ 196 h 460"/>
                      <a:gd name="T20" fmla="*/ 46 w 542"/>
                      <a:gd name="T21" fmla="*/ 206 h 460"/>
                      <a:gd name="T22" fmla="*/ 31 w 542"/>
                      <a:gd name="T23" fmla="*/ 229 h 460"/>
                      <a:gd name="T24" fmla="*/ 20 w 542"/>
                      <a:gd name="T25" fmla="*/ 253 h 460"/>
                      <a:gd name="T26" fmla="*/ 9 w 542"/>
                      <a:gd name="T27" fmla="*/ 285 h 460"/>
                      <a:gd name="T28" fmla="*/ 2 w 542"/>
                      <a:gd name="T29" fmla="*/ 313 h 460"/>
                      <a:gd name="T30" fmla="*/ 0 w 542"/>
                      <a:gd name="T31" fmla="*/ 342 h 460"/>
                      <a:gd name="T32" fmla="*/ 0 w 542"/>
                      <a:gd name="T33" fmla="*/ 374 h 460"/>
                      <a:gd name="T34" fmla="*/ 2 w 542"/>
                      <a:gd name="T35" fmla="*/ 403 h 460"/>
                      <a:gd name="T36" fmla="*/ 10 w 542"/>
                      <a:gd name="T37" fmla="*/ 431 h 460"/>
                      <a:gd name="T38" fmla="*/ 16 w 542"/>
                      <a:gd name="T39" fmla="*/ 439 h 460"/>
                      <a:gd name="T40" fmla="*/ 33 w 542"/>
                      <a:gd name="T41" fmla="*/ 450 h 460"/>
                      <a:gd name="T42" fmla="*/ 57 w 542"/>
                      <a:gd name="T43" fmla="*/ 456 h 460"/>
                      <a:gd name="T44" fmla="*/ 93 w 542"/>
                      <a:gd name="T45" fmla="*/ 459 h 460"/>
                      <a:gd name="T46" fmla="*/ 131 w 542"/>
                      <a:gd name="T47" fmla="*/ 458 h 460"/>
                      <a:gd name="T48" fmla="*/ 175 w 542"/>
                      <a:gd name="T49" fmla="*/ 452 h 460"/>
                      <a:gd name="T50" fmla="*/ 214 w 542"/>
                      <a:gd name="T51" fmla="*/ 447 h 460"/>
                      <a:gd name="T52" fmla="*/ 253 w 542"/>
                      <a:gd name="T53" fmla="*/ 439 h 460"/>
                      <a:gd name="T54" fmla="*/ 293 w 542"/>
                      <a:gd name="T55" fmla="*/ 428 h 460"/>
                      <a:gd name="T56" fmla="*/ 331 w 542"/>
                      <a:gd name="T57" fmla="*/ 416 h 460"/>
                      <a:gd name="T58" fmla="*/ 359 w 542"/>
                      <a:gd name="T59" fmla="*/ 395 h 460"/>
                      <a:gd name="T60" fmla="*/ 384 w 542"/>
                      <a:gd name="T61" fmla="*/ 358 h 460"/>
                      <a:gd name="T62" fmla="*/ 404 w 542"/>
                      <a:gd name="T63" fmla="*/ 321 h 460"/>
                      <a:gd name="T64" fmla="*/ 421 w 542"/>
                      <a:gd name="T65" fmla="*/ 285 h 460"/>
                      <a:gd name="T66" fmla="*/ 441 w 542"/>
                      <a:gd name="T67" fmla="*/ 254 h 460"/>
                      <a:gd name="T68" fmla="*/ 459 w 542"/>
                      <a:gd name="T69" fmla="*/ 229 h 460"/>
                      <a:gd name="T70" fmla="*/ 483 w 542"/>
                      <a:gd name="T71" fmla="*/ 217 h 460"/>
                      <a:gd name="T72" fmla="*/ 508 w 542"/>
                      <a:gd name="T73" fmla="*/ 197 h 460"/>
                      <a:gd name="T74" fmla="*/ 529 w 542"/>
                      <a:gd name="T75" fmla="*/ 181 h 460"/>
                      <a:gd name="T76" fmla="*/ 536 w 542"/>
                      <a:gd name="T77" fmla="*/ 152 h 460"/>
                      <a:gd name="T78" fmla="*/ 540 w 542"/>
                      <a:gd name="T79" fmla="*/ 121 h 460"/>
                      <a:gd name="T80" fmla="*/ 541 w 542"/>
                      <a:gd name="T81" fmla="*/ 96 h 460"/>
                      <a:gd name="T82" fmla="*/ 534 w 542"/>
                      <a:gd name="T83" fmla="*/ 72 h 460"/>
                      <a:gd name="T84" fmla="*/ 521 w 542"/>
                      <a:gd name="T85" fmla="*/ 52 h 460"/>
                      <a:gd name="T86" fmla="*/ 510 w 542"/>
                      <a:gd name="T87" fmla="*/ 35 h 460"/>
                      <a:gd name="T88" fmla="*/ 495 w 542"/>
                      <a:gd name="T89" fmla="*/ 20 h 460"/>
                      <a:gd name="T90" fmla="*/ 468 w 542"/>
                      <a:gd name="T91" fmla="*/ 0 h 460"/>
                      <a:gd name="T92" fmla="*/ 326 w 542"/>
                      <a:gd name="T93" fmla="*/ 4 h 46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42"/>
                      <a:gd name="T142" fmla="*/ 0 h 460"/>
                      <a:gd name="T143" fmla="*/ 542 w 542"/>
                      <a:gd name="T144" fmla="*/ 460 h 46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42" h="460">
                        <a:moveTo>
                          <a:pt x="326" y="4"/>
                        </a:moveTo>
                        <a:lnTo>
                          <a:pt x="302" y="23"/>
                        </a:lnTo>
                        <a:lnTo>
                          <a:pt x="267" y="45"/>
                        </a:lnTo>
                        <a:lnTo>
                          <a:pt x="233" y="71"/>
                        </a:lnTo>
                        <a:lnTo>
                          <a:pt x="209" y="89"/>
                        </a:lnTo>
                        <a:lnTo>
                          <a:pt x="183" y="109"/>
                        </a:lnTo>
                        <a:lnTo>
                          <a:pt x="160" y="125"/>
                        </a:lnTo>
                        <a:lnTo>
                          <a:pt x="134" y="146"/>
                        </a:lnTo>
                        <a:lnTo>
                          <a:pt x="98" y="172"/>
                        </a:lnTo>
                        <a:lnTo>
                          <a:pt x="59" y="196"/>
                        </a:lnTo>
                        <a:lnTo>
                          <a:pt x="46" y="206"/>
                        </a:lnTo>
                        <a:lnTo>
                          <a:pt x="31" y="229"/>
                        </a:lnTo>
                        <a:lnTo>
                          <a:pt x="20" y="253"/>
                        </a:lnTo>
                        <a:lnTo>
                          <a:pt x="9" y="285"/>
                        </a:lnTo>
                        <a:lnTo>
                          <a:pt x="2" y="313"/>
                        </a:lnTo>
                        <a:lnTo>
                          <a:pt x="0" y="342"/>
                        </a:lnTo>
                        <a:lnTo>
                          <a:pt x="0" y="374"/>
                        </a:lnTo>
                        <a:lnTo>
                          <a:pt x="2" y="403"/>
                        </a:lnTo>
                        <a:lnTo>
                          <a:pt x="10" y="431"/>
                        </a:lnTo>
                        <a:lnTo>
                          <a:pt x="16" y="439"/>
                        </a:lnTo>
                        <a:lnTo>
                          <a:pt x="33" y="450"/>
                        </a:lnTo>
                        <a:lnTo>
                          <a:pt x="57" y="456"/>
                        </a:lnTo>
                        <a:lnTo>
                          <a:pt x="93" y="459"/>
                        </a:lnTo>
                        <a:lnTo>
                          <a:pt x="131" y="458"/>
                        </a:lnTo>
                        <a:lnTo>
                          <a:pt x="175" y="452"/>
                        </a:lnTo>
                        <a:lnTo>
                          <a:pt x="214" y="447"/>
                        </a:lnTo>
                        <a:lnTo>
                          <a:pt x="253" y="439"/>
                        </a:lnTo>
                        <a:lnTo>
                          <a:pt x="293" y="428"/>
                        </a:lnTo>
                        <a:lnTo>
                          <a:pt x="331" y="416"/>
                        </a:lnTo>
                        <a:lnTo>
                          <a:pt x="359" y="395"/>
                        </a:lnTo>
                        <a:lnTo>
                          <a:pt x="384" y="358"/>
                        </a:lnTo>
                        <a:lnTo>
                          <a:pt x="404" y="321"/>
                        </a:lnTo>
                        <a:lnTo>
                          <a:pt x="421" y="285"/>
                        </a:lnTo>
                        <a:lnTo>
                          <a:pt x="441" y="254"/>
                        </a:lnTo>
                        <a:lnTo>
                          <a:pt x="459" y="229"/>
                        </a:lnTo>
                        <a:lnTo>
                          <a:pt x="483" y="217"/>
                        </a:lnTo>
                        <a:lnTo>
                          <a:pt x="508" y="197"/>
                        </a:lnTo>
                        <a:lnTo>
                          <a:pt x="529" y="181"/>
                        </a:lnTo>
                        <a:lnTo>
                          <a:pt x="536" y="152"/>
                        </a:lnTo>
                        <a:lnTo>
                          <a:pt x="540" y="121"/>
                        </a:lnTo>
                        <a:lnTo>
                          <a:pt x="541" y="96"/>
                        </a:lnTo>
                        <a:lnTo>
                          <a:pt x="534" y="72"/>
                        </a:lnTo>
                        <a:lnTo>
                          <a:pt x="521" y="52"/>
                        </a:lnTo>
                        <a:lnTo>
                          <a:pt x="510" y="35"/>
                        </a:lnTo>
                        <a:lnTo>
                          <a:pt x="495" y="20"/>
                        </a:lnTo>
                        <a:lnTo>
                          <a:pt x="468" y="0"/>
                        </a:lnTo>
                        <a:lnTo>
                          <a:pt x="326" y="4"/>
                        </a:lnTo>
                      </a:path>
                    </a:pathLst>
                  </a:custGeom>
                  <a:solidFill>
                    <a:srgbClr val="000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029"/>
                  </a:p>
                </p:txBody>
              </p:sp>
            </p:grpSp>
            <p:grpSp>
              <p:nvGrpSpPr>
                <p:cNvPr id="21" name="Group 125"/>
                <p:cNvGrpSpPr>
                  <a:grpSpLocks/>
                </p:cNvGrpSpPr>
                <p:nvPr/>
              </p:nvGrpSpPr>
              <p:grpSpPr bwMode="auto">
                <a:xfrm>
                  <a:off x="258" y="1490"/>
                  <a:ext cx="1787" cy="2022"/>
                  <a:chOff x="258" y="1490"/>
                  <a:chExt cx="1787" cy="2022"/>
                </a:xfrm>
              </p:grpSpPr>
              <p:grpSp>
                <p:nvGrpSpPr>
                  <p:cNvPr id="22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58" y="1490"/>
                    <a:ext cx="1787" cy="2022"/>
                    <a:chOff x="258" y="1490"/>
                    <a:chExt cx="1787" cy="2022"/>
                  </a:xfrm>
                </p:grpSpPr>
                <p:grpSp>
                  <p:nvGrpSpPr>
                    <p:cNvPr id="49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1" y="1490"/>
                      <a:ext cx="434" cy="424"/>
                      <a:chOff x="1611" y="1490"/>
                      <a:chExt cx="434" cy="424"/>
                    </a:xfrm>
                  </p:grpSpPr>
                  <p:sp>
                    <p:nvSpPr>
                      <p:cNvPr id="73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1" y="1490"/>
                        <a:ext cx="434" cy="424"/>
                      </a:xfrm>
                      <a:custGeom>
                        <a:avLst/>
                        <a:gdLst>
                          <a:gd name="T0" fmla="*/ 20 w 434"/>
                          <a:gd name="T1" fmla="*/ 257 h 424"/>
                          <a:gd name="T2" fmla="*/ 72 w 434"/>
                          <a:gd name="T3" fmla="*/ 233 h 424"/>
                          <a:gd name="T4" fmla="*/ 84 w 434"/>
                          <a:gd name="T5" fmla="*/ 177 h 424"/>
                          <a:gd name="T6" fmla="*/ 100 w 434"/>
                          <a:gd name="T7" fmla="*/ 126 h 424"/>
                          <a:gd name="T8" fmla="*/ 129 w 434"/>
                          <a:gd name="T9" fmla="*/ 89 h 424"/>
                          <a:gd name="T10" fmla="*/ 158 w 434"/>
                          <a:gd name="T11" fmla="*/ 69 h 424"/>
                          <a:gd name="T12" fmla="*/ 207 w 434"/>
                          <a:gd name="T13" fmla="*/ 59 h 424"/>
                          <a:gd name="T14" fmla="*/ 243 w 434"/>
                          <a:gd name="T15" fmla="*/ 40 h 424"/>
                          <a:gd name="T16" fmla="*/ 269 w 434"/>
                          <a:gd name="T17" fmla="*/ 11 h 424"/>
                          <a:gd name="T18" fmla="*/ 318 w 434"/>
                          <a:gd name="T19" fmla="*/ 0 h 424"/>
                          <a:gd name="T20" fmla="*/ 339 w 434"/>
                          <a:gd name="T21" fmla="*/ 8 h 424"/>
                          <a:gd name="T22" fmla="*/ 348 w 434"/>
                          <a:gd name="T23" fmla="*/ 25 h 424"/>
                          <a:gd name="T24" fmla="*/ 342 w 434"/>
                          <a:gd name="T25" fmla="*/ 53 h 424"/>
                          <a:gd name="T26" fmla="*/ 324 w 434"/>
                          <a:gd name="T27" fmla="*/ 72 h 424"/>
                          <a:gd name="T28" fmla="*/ 295 w 434"/>
                          <a:gd name="T29" fmla="*/ 89 h 424"/>
                          <a:gd name="T30" fmla="*/ 311 w 434"/>
                          <a:gd name="T31" fmla="*/ 108 h 424"/>
                          <a:gd name="T32" fmla="*/ 342 w 434"/>
                          <a:gd name="T33" fmla="*/ 120 h 424"/>
                          <a:gd name="T34" fmla="*/ 366 w 434"/>
                          <a:gd name="T35" fmla="*/ 144 h 424"/>
                          <a:gd name="T36" fmla="*/ 368 w 434"/>
                          <a:gd name="T37" fmla="*/ 189 h 424"/>
                          <a:gd name="T38" fmla="*/ 412 w 434"/>
                          <a:gd name="T39" fmla="*/ 196 h 424"/>
                          <a:gd name="T40" fmla="*/ 431 w 434"/>
                          <a:gd name="T41" fmla="*/ 245 h 424"/>
                          <a:gd name="T42" fmla="*/ 432 w 434"/>
                          <a:gd name="T43" fmla="*/ 305 h 424"/>
                          <a:gd name="T44" fmla="*/ 418 w 434"/>
                          <a:gd name="T45" fmla="*/ 367 h 424"/>
                          <a:gd name="T46" fmla="*/ 402 w 434"/>
                          <a:gd name="T47" fmla="*/ 416 h 424"/>
                          <a:gd name="T48" fmla="*/ 349 w 434"/>
                          <a:gd name="T49" fmla="*/ 423 h 424"/>
                          <a:gd name="T50" fmla="*/ 311 w 434"/>
                          <a:gd name="T51" fmla="*/ 411 h 424"/>
                          <a:gd name="T52" fmla="*/ 266 w 434"/>
                          <a:gd name="T53" fmla="*/ 407 h 424"/>
                          <a:gd name="T54" fmla="*/ 221 w 434"/>
                          <a:gd name="T55" fmla="*/ 416 h 424"/>
                          <a:gd name="T56" fmla="*/ 175 w 434"/>
                          <a:gd name="T57" fmla="*/ 406 h 424"/>
                          <a:gd name="T58" fmla="*/ 135 w 434"/>
                          <a:gd name="T59" fmla="*/ 382 h 424"/>
                          <a:gd name="T60" fmla="*/ 104 w 434"/>
                          <a:gd name="T61" fmla="*/ 383 h 424"/>
                          <a:gd name="T62" fmla="*/ 68 w 434"/>
                          <a:gd name="T63" fmla="*/ 403 h 424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434"/>
                          <a:gd name="T97" fmla="*/ 0 h 424"/>
                          <a:gd name="T98" fmla="*/ 434 w 434"/>
                          <a:gd name="T99" fmla="*/ 424 h 424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434" h="424">
                            <a:moveTo>
                              <a:pt x="0" y="270"/>
                            </a:moveTo>
                            <a:lnTo>
                              <a:pt x="20" y="257"/>
                            </a:lnTo>
                            <a:lnTo>
                              <a:pt x="44" y="245"/>
                            </a:lnTo>
                            <a:lnTo>
                              <a:pt x="72" y="233"/>
                            </a:lnTo>
                            <a:lnTo>
                              <a:pt x="77" y="206"/>
                            </a:lnTo>
                            <a:lnTo>
                              <a:pt x="84" y="177"/>
                            </a:lnTo>
                            <a:lnTo>
                              <a:pt x="89" y="153"/>
                            </a:lnTo>
                            <a:lnTo>
                              <a:pt x="100" y="126"/>
                            </a:lnTo>
                            <a:lnTo>
                              <a:pt x="115" y="102"/>
                            </a:lnTo>
                            <a:lnTo>
                              <a:pt x="129" y="89"/>
                            </a:lnTo>
                            <a:lnTo>
                              <a:pt x="142" y="77"/>
                            </a:lnTo>
                            <a:lnTo>
                              <a:pt x="158" y="69"/>
                            </a:lnTo>
                            <a:lnTo>
                              <a:pt x="179" y="61"/>
                            </a:lnTo>
                            <a:lnTo>
                              <a:pt x="207" y="59"/>
                            </a:lnTo>
                            <a:lnTo>
                              <a:pt x="238" y="61"/>
                            </a:lnTo>
                            <a:lnTo>
                              <a:pt x="243" y="40"/>
                            </a:lnTo>
                            <a:lnTo>
                              <a:pt x="250" y="17"/>
                            </a:lnTo>
                            <a:lnTo>
                              <a:pt x="269" y="11"/>
                            </a:lnTo>
                            <a:lnTo>
                              <a:pt x="291" y="5"/>
                            </a:lnTo>
                            <a:lnTo>
                              <a:pt x="318" y="0"/>
                            </a:lnTo>
                            <a:lnTo>
                              <a:pt x="329" y="4"/>
                            </a:lnTo>
                            <a:lnTo>
                              <a:pt x="339" y="8"/>
                            </a:lnTo>
                            <a:lnTo>
                              <a:pt x="345" y="16"/>
                            </a:lnTo>
                            <a:lnTo>
                              <a:pt x="348" y="25"/>
                            </a:lnTo>
                            <a:lnTo>
                              <a:pt x="347" y="40"/>
                            </a:lnTo>
                            <a:lnTo>
                              <a:pt x="342" y="53"/>
                            </a:lnTo>
                            <a:lnTo>
                              <a:pt x="333" y="65"/>
                            </a:lnTo>
                            <a:lnTo>
                              <a:pt x="324" y="72"/>
                            </a:lnTo>
                            <a:lnTo>
                              <a:pt x="309" y="82"/>
                            </a:lnTo>
                            <a:lnTo>
                              <a:pt x="295" y="89"/>
                            </a:lnTo>
                            <a:lnTo>
                              <a:pt x="296" y="105"/>
                            </a:lnTo>
                            <a:lnTo>
                              <a:pt x="311" y="108"/>
                            </a:lnTo>
                            <a:lnTo>
                              <a:pt x="327" y="113"/>
                            </a:lnTo>
                            <a:lnTo>
                              <a:pt x="342" y="120"/>
                            </a:lnTo>
                            <a:lnTo>
                              <a:pt x="355" y="130"/>
                            </a:lnTo>
                            <a:lnTo>
                              <a:pt x="366" y="144"/>
                            </a:lnTo>
                            <a:lnTo>
                              <a:pt x="370" y="166"/>
                            </a:lnTo>
                            <a:lnTo>
                              <a:pt x="368" y="189"/>
                            </a:lnTo>
                            <a:lnTo>
                              <a:pt x="389" y="190"/>
                            </a:lnTo>
                            <a:lnTo>
                              <a:pt x="412" y="196"/>
                            </a:lnTo>
                            <a:lnTo>
                              <a:pt x="423" y="213"/>
                            </a:lnTo>
                            <a:lnTo>
                              <a:pt x="431" y="245"/>
                            </a:lnTo>
                            <a:lnTo>
                              <a:pt x="433" y="275"/>
                            </a:lnTo>
                            <a:lnTo>
                              <a:pt x="432" y="305"/>
                            </a:lnTo>
                            <a:lnTo>
                              <a:pt x="427" y="334"/>
                            </a:lnTo>
                            <a:lnTo>
                              <a:pt x="418" y="367"/>
                            </a:lnTo>
                            <a:lnTo>
                              <a:pt x="410" y="392"/>
                            </a:lnTo>
                            <a:lnTo>
                              <a:pt x="402" y="416"/>
                            </a:lnTo>
                            <a:lnTo>
                              <a:pt x="374" y="422"/>
                            </a:lnTo>
                            <a:lnTo>
                              <a:pt x="349" y="423"/>
                            </a:lnTo>
                            <a:lnTo>
                              <a:pt x="332" y="419"/>
                            </a:lnTo>
                            <a:lnTo>
                              <a:pt x="311" y="411"/>
                            </a:lnTo>
                            <a:lnTo>
                              <a:pt x="290" y="404"/>
                            </a:lnTo>
                            <a:lnTo>
                              <a:pt x="266" y="407"/>
                            </a:lnTo>
                            <a:lnTo>
                              <a:pt x="248" y="412"/>
                            </a:lnTo>
                            <a:lnTo>
                              <a:pt x="221" y="416"/>
                            </a:lnTo>
                            <a:lnTo>
                              <a:pt x="197" y="412"/>
                            </a:lnTo>
                            <a:lnTo>
                              <a:pt x="175" y="406"/>
                            </a:lnTo>
                            <a:lnTo>
                              <a:pt x="151" y="394"/>
                            </a:lnTo>
                            <a:lnTo>
                              <a:pt x="135" y="382"/>
                            </a:lnTo>
                            <a:lnTo>
                              <a:pt x="118" y="371"/>
                            </a:lnTo>
                            <a:lnTo>
                              <a:pt x="104" y="383"/>
                            </a:lnTo>
                            <a:lnTo>
                              <a:pt x="89" y="394"/>
                            </a:lnTo>
                            <a:lnTo>
                              <a:pt x="68" y="403"/>
                            </a:lnTo>
                            <a:lnTo>
                              <a:pt x="0" y="27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4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43" y="1639"/>
                        <a:ext cx="71" cy="106"/>
                      </a:xfrm>
                      <a:custGeom>
                        <a:avLst/>
                        <a:gdLst>
                          <a:gd name="T0" fmla="*/ 0 w 71"/>
                          <a:gd name="T1" fmla="*/ 105 h 106"/>
                          <a:gd name="T2" fmla="*/ 29 w 71"/>
                          <a:gd name="T3" fmla="*/ 31 h 106"/>
                          <a:gd name="T4" fmla="*/ 70 w 71"/>
                          <a:gd name="T5" fmla="*/ 0 h 106"/>
                          <a:gd name="T6" fmla="*/ 0 60000 65536"/>
                          <a:gd name="T7" fmla="*/ 0 60000 65536"/>
                          <a:gd name="T8" fmla="*/ 0 60000 65536"/>
                          <a:gd name="T9" fmla="*/ 0 w 71"/>
                          <a:gd name="T10" fmla="*/ 0 h 106"/>
                          <a:gd name="T11" fmla="*/ 71 w 71"/>
                          <a:gd name="T12" fmla="*/ 106 h 10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1" h="106">
                            <a:moveTo>
                              <a:pt x="0" y="105"/>
                            </a:moveTo>
                            <a:lnTo>
                              <a:pt x="29" y="31"/>
                            </a:lnTo>
                            <a:lnTo>
                              <a:pt x="7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75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2" y="1676"/>
                        <a:ext cx="93" cy="90"/>
                      </a:xfrm>
                      <a:custGeom>
                        <a:avLst/>
                        <a:gdLst>
                          <a:gd name="T0" fmla="*/ 0 w 93"/>
                          <a:gd name="T1" fmla="*/ 89 h 90"/>
                          <a:gd name="T2" fmla="*/ 36 w 93"/>
                          <a:gd name="T3" fmla="*/ 24 h 90"/>
                          <a:gd name="T4" fmla="*/ 92 w 93"/>
                          <a:gd name="T5" fmla="*/ 0 h 90"/>
                          <a:gd name="T6" fmla="*/ 0 60000 65536"/>
                          <a:gd name="T7" fmla="*/ 0 60000 65536"/>
                          <a:gd name="T8" fmla="*/ 0 60000 65536"/>
                          <a:gd name="T9" fmla="*/ 0 w 93"/>
                          <a:gd name="T10" fmla="*/ 0 h 90"/>
                          <a:gd name="T11" fmla="*/ 93 w 93"/>
                          <a:gd name="T12" fmla="*/ 90 h 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3" h="90">
                            <a:moveTo>
                              <a:pt x="0" y="89"/>
                            </a:moveTo>
                            <a:lnTo>
                              <a:pt x="36" y="24"/>
                            </a:lnTo>
                            <a:lnTo>
                              <a:pt x="92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50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" y="1748"/>
                      <a:ext cx="1437" cy="1764"/>
                      <a:chOff x="258" y="1748"/>
                      <a:chExt cx="1437" cy="1764"/>
                    </a:xfrm>
                  </p:grpSpPr>
                  <p:grpSp>
                    <p:nvGrpSpPr>
                      <p:cNvPr id="51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" y="1748"/>
                        <a:ext cx="1437" cy="1764"/>
                        <a:chOff x="258" y="1748"/>
                        <a:chExt cx="1437" cy="1764"/>
                      </a:xfrm>
                    </p:grpSpPr>
                    <p:grpSp>
                      <p:nvGrpSpPr>
                        <p:cNvPr id="57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8" y="2067"/>
                          <a:ext cx="812" cy="712"/>
                          <a:chOff x="258" y="2067"/>
                          <a:chExt cx="812" cy="712"/>
                        </a:xfrm>
                      </p:grpSpPr>
                      <p:sp>
                        <p:nvSpPr>
                          <p:cNvPr id="70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31" y="2257"/>
                            <a:ext cx="539" cy="522"/>
                          </a:xfrm>
                          <a:custGeom>
                            <a:avLst/>
                            <a:gdLst>
                              <a:gd name="T0" fmla="*/ 0 w 539"/>
                              <a:gd name="T1" fmla="*/ 282 h 522"/>
                              <a:gd name="T2" fmla="*/ 21 w 539"/>
                              <a:gd name="T3" fmla="*/ 291 h 522"/>
                              <a:gd name="T4" fmla="*/ 36 w 539"/>
                              <a:gd name="T5" fmla="*/ 303 h 522"/>
                              <a:gd name="T6" fmla="*/ 52 w 539"/>
                              <a:gd name="T7" fmla="*/ 318 h 522"/>
                              <a:gd name="T8" fmla="*/ 63 w 539"/>
                              <a:gd name="T9" fmla="*/ 335 h 522"/>
                              <a:gd name="T10" fmla="*/ 74 w 539"/>
                              <a:gd name="T11" fmla="*/ 356 h 522"/>
                              <a:gd name="T12" fmla="*/ 87 w 539"/>
                              <a:gd name="T13" fmla="*/ 380 h 522"/>
                              <a:gd name="T14" fmla="*/ 99 w 539"/>
                              <a:gd name="T15" fmla="*/ 405 h 522"/>
                              <a:gd name="T16" fmla="*/ 110 w 539"/>
                              <a:gd name="T17" fmla="*/ 425 h 522"/>
                              <a:gd name="T18" fmla="*/ 121 w 539"/>
                              <a:gd name="T19" fmla="*/ 447 h 522"/>
                              <a:gd name="T20" fmla="*/ 134 w 539"/>
                              <a:gd name="T21" fmla="*/ 467 h 522"/>
                              <a:gd name="T22" fmla="*/ 154 w 539"/>
                              <a:gd name="T23" fmla="*/ 488 h 522"/>
                              <a:gd name="T24" fmla="*/ 170 w 539"/>
                              <a:gd name="T25" fmla="*/ 501 h 522"/>
                              <a:gd name="T26" fmla="*/ 194 w 539"/>
                              <a:gd name="T27" fmla="*/ 512 h 522"/>
                              <a:gd name="T28" fmla="*/ 217 w 539"/>
                              <a:gd name="T29" fmla="*/ 518 h 522"/>
                              <a:gd name="T30" fmla="*/ 245 w 539"/>
                              <a:gd name="T31" fmla="*/ 521 h 522"/>
                              <a:gd name="T32" fmla="*/ 270 w 539"/>
                              <a:gd name="T33" fmla="*/ 520 h 522"/>
                              <a:gd name="T34" fmla="*/ 298 w 539"/>
                              <a:gd name="T35" fmla="*/ 512 h 522"/>
                              <a:gd name="T36" fmla="*/ 443 w 539"/>
                              <a:gd name="T37" fmla="*/ 445 h 522"/>
                              <a:gd name="T38" fmla="*/ 538 w 539"/>
                              <a:gd name="T39" fmla="*/ 253 h 522"/>
                              <a:gd name="T40" fmla="*/ 538 w 539"/>
                              <a:gd name="T41" fmla="*/ 58 h 522"/>
                              <a:gd name="T42" fmla="*/ 448 w 539"/>
                              <a:gd name="T43" fmla="*/ 0 h 522"/>
                              <a:gd name="T44" fmla="*/ 364 w 539"/>
                              <a:gd name="T45" fmla="*/ 110 h 522"/>
                              <a:gd name="T46" fmla="*/ 0 w 539"/>
                              <a:gd name="T47" fmla="*/ 282 h 522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539"/>
                              <a:gd name="T73" fmla="*/ 0 h 522"/>
                              <a:gd name="T74" fmla="*/ 539 w 539"/>
                              <a:gd name="T75" fmla="*/ 522 h 522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539" h="522">
                                <a:moveTo>
                                  <a:pt x="0" y="282"/>
                                </a:moveTo>
                                <a:lnTo>
                                  <a:pt x="21" y="291"/>
                                </a:lnTo>
                                <a:lnTo>
                                  <a:pt x="36" y="303"/>
                                </a:lnTo>
                                <a:lnTo>
                                  <a:pt x="52" y="318"/>
                                </a:lnTo>
                                <a:lnTo>
                                  <a:pt x="63" y="335"/>
                                </a:lnTo>
                                <a:lnTo>
                                  <a:pt x="74" y="356"/>
                                </a:lnTo>
                                <a:lnTo>
                                  <a:pt x="87" y="380"/>
                                </a:lnTo>
                                <a:lnTo>
                                  <a:pt x="99" y="405"/>
                                </a:lnTo>
                                <a:lnTo>
                                  <a:pt x="110" y="425"/>
                                </a:lnTo>
                                <a:lnTo>
                                  <a:pt x="121" y="447"/>
                                </a:lnTo>
                                <a:lnTo>
                                  <a:pt x="134" y="467"/>
                                </a:lnTo>
                                <a:lnTo>
                                  <a:pt x="154" y="488"/>
                                </a:lnTo>
                                <a:lnTo>
                                  <a:pt x="170" y="501"/>
                                </a:lnTo>
                                <a:lnTo>
                                  <a:pt x="194" y="512"/>
                                </a:lnTo>
                                <a:lnTo>
                                  <a:pt x="217" y="518"/>
                                </a:lnTo>
                                <a:lnTo>
                                  <a:pt x="245" y="521"/>
                                </a:lnTo>
                                <a:lnTo>
                                  <a:pt x="270" y="520"/>
                                </a:lnTo>
                                <a:lnTo>
                                  <a:pt x="298" y="512"/>
                                </a:lnTo>
                                <a:lnTo>
                                  <a:pt x="443" y="445"/>
                                </a:lnTo>
                                <a:lnTo>
                                  <a:pt x="538" y="253"/>
                                </a:lnTo>
                                <a:lnTo>
                                  <a:pt x="538" y="58"/>
                                </a:lnTo>
                                <a:lnTo>
                                  <a:pt x="448" y="0"/>
                                </a:lnTo>
                                <a:lnTo>
                                  <a:pt x="364" y="110"/>
                                </a:lnTo>
                                <a:lnTo>
                                  <a:pt x="0" y="282"/>
                                </a:lnTo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1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" y="2067"/>
                            <a:ext cx="652" cy="273"/>
                          </a:xfrm>
                          <a:custGeom>
                            <a:avLst/>
                            <a:gdLst>
                              <a:gd name="T0" fmla="*/ 202 w 652"/>
                              <a:gd name="T1" fmla="*/ 260 h 273"/>
                              <a:gd name="T2" fmla="*/ 20 w 652"/>
                              <a:gd name="T3" fmla="*/ 272 h 273"/>
                              <a:gd name="T4" fmla="*/ 0 w 652"/>
                              <a:gd name="T5" fmla="*/ 228 h 273"/>
                              <a:gd name="T6" fmla="*/ 32 w 652"/>
                              <a:gd name="T7" fmla="*/ 236 h 273"/>
                              <a:gd name="T8" fmla="*/ 55 w 652"/>
                              <a:gd name="T9" fmla="*/ 234 h 273"/>
                              <a:gd name="T10" fmla="*/ 80 w 652"/>
                              <a:gd name="T11" fmla="*/ 232 h 273"/>
                              <a:gd name="T12" fmla="*/ 110 w 652"/>
                              <a:gd name="T13" fmla="*/ 226 h 273"/>
                              <a:gd name="T14" fmla="*/ 137 w 652"/>
                              <a:gd name="T15" fmla="*/ 215 h 273"/>
                              <a:gd name="T16" fmla="*/ 165 w 652"/>
                              <a:gd name="T17" fmla="*/ 203 h 273"/>
                              <a:gd name="T18" fmla="*/ 188 w 652"/>
                              <a:gd name="T19" fmla="*/ 188 h 273"/>
                              <a:gd name="T20" fmla="*/ 209 w 652"/>
                              <a:gd name="T21" fmla="*/ 172 h 273"/>
                              <a:gd name="T22" fmla="*/ 225 w 652"/>
                              <a:gd name="T23" fmla="*/ 155 h 273"/>
                              <a:gd name="T24" fmla="*/ 241 w 652"/>
                              <a:gd name="T25" fmla="*/ 135 h 273"/>
                              <a:gd name="T26" fmla="*/ 259 w 652"/>
                              <a:gd name="T27" fmla="*/ 111 h 273"/>
                              <a:gd name="T28" fmla="*/ 274 w 652"/>
                              <a:gd name="T29" fmla="*/ 89 h 273"/>
                              <a:gd name="T30" fmla="*/ 287 w 652"/>
                              <a:gd name="T31" fmla="*/ 68 h 273"/>
                              <a:gd name="T32" fmla="*/ 302 w 652"/>
                              <a:gd name="T33" fmla="*/ 49 h 273"/>
                              <a:gd name="T34" fmla="*/ 319 w 652"/>
                              <a:gd name="T35" fmla="*/ 32 h 273"/>
                              <a:gd name="T36" fmla="*/ 339 w 652"/>
                              <a:gd name="T37" fmla="*/ 19 h 273"/>
                              <a:gd name="T38" fmla="*/ 362 w 652"/>
                              <a:gd name="T39" fmla="*/ 11 h 273"/>
                              <a:gd name="T40" fmla="*/ 384 w 652"/>
                              <a:gd name="T41" fmla="*/ 5 h 273"/>
                              <a:gd name="T42" fmla="*/ 411 w 652"/>
                              <a:gd name="T43" fmla="*/ 1 h 273"/>
                              <a:gd name="T44" fmla="*/ 437 w 652"/>
                              <a:gd name="T45" fmla="*/ 0 h 273"/>
                              <a:gd name="T46" fmla="*/ 466 w 652"/>
                              <a:gd name="T47" fmla="*/ 1 h 273"/>
                              <a:gd name="T48" fmla="*/ 492 w 652"/>
                              <a:gd name="T49" fmla="*/ 5 h 273"/>
                              <a:gd name="T50" fmla="*/ 520 w 652"/>
                              <a:gd name="T51" fmla="*/ 8 h 273"/>
                              <a:gd name="T52" fmla="*/ 549 w 652"/>
                              <a:gd name="T53" fmla="*/ 13 h 273"/>
                              <a:gd name="T54" fmla="*/ 577 w 652"/>
                              <a:gd name="T55" fmla="*/ 19 h 273"/>
                              <a:gd name="T56" fmla="*/ 603 w 652"/>
                              <a:gd name="T57" fmla="*/ 24 h 273"/>
                              <a:gd name="T58" fmla="*/ 635 w 652"/>
                              <a:gd name="T59" fmla="*/ 29 h 273"/>
                              <a:gd name="T60" fmla="*/ 651 w 652"/>
                              <a:gd name="T61" fmla="*/ 90 h 273"/>
                              <a:gd name="T62" fmla="*/ 406 w 652"/>
                              <a:gd name="T63" fmla="*/ 135 h 273"/>
                              <a:gd name="T64" fmla="*/ 202 w 652"/>
                              <a:gd name="T65" fmla="*/ 260 h 27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652"/>
                              <a:gd name="T100" fmla="*/ 0 h 273"/>
                              <a:gd name="T101" fmla="*/ 652 w 652"/>
                              <a:gd name="T102" fmla="*/ 273 h 27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652" h="273">
                                <a:moveTo>
                                  <a:pt x="202" y="260"/>
                                </a:moveTo>
                                <a:lnTo>
                                  <a:pt x="20" y="272"/>
                                </a:lnTo>
                                <a:lnTo>
                                  <a:pt x="0" y="228"/>
                                </a:lnTo>
                                <a:lnTo>
                                  <a:pt x="32" y="236"/>
                                </a:lnTo>
                                <a:lnTo>
                                  <a:pt x="55" y="234"/>
                                </a:lnTo>
                                <a:lnTo>
                                  <a:pt x="80" y="232"/>
                                </a:lnTo>
                                <a:lnTo>
                                  <a:pt x="110" y="226"/>
                                </a:lnTo>
                                <a:lnTo>
                                  <a:pt x="137" y="215"/>
                                </a:lnTo>
                                <a:lnTo>
                                  <a:pt x="165" y="203"/>
                                </a:lnTo>
                                <a:lnTo>
                                  <a:pt x="188" y="188"/>
                                </a:lnTo>
                                <a:lnTo>
                                  <a:pt x="209" y="172"/>
                                </a:lnTo>
                                <a:lnTo>
                                  <a:pt x="225" y="155"/>
                                </a:lnTo>
                                <a:lnTo>
                                  <a:pt x="241" y="135"/>
                                </a:lnTo>
                                <a:lnTo>
                                  <a:pt x="259" y="111"/>
                                </a:lnTo>
                                <a:lnTo>
                                  <a:pt x="274" y="89"/>
                                </a:lnTo>
                                <a:lnTo>
                                  <a:pt x="287" y="68"/>
                                </a:lnTo>
                                <a:lnTo>
                                  <a:pt x="302" y="49"/>
                                </a:lnTo>
                                <a:lnTo>
                                  <a:pt x="319" y="32"/>
                                </a:lnTo>
                                <a:lnTo>
                                  <a:pt x="339" y="19"/>
                                </a:lnTo>
                                <a:lnTo>
                                  <a:pt x="362" y="11"/>
                                </a:lnTo>
                                <a:lnTo>
                                  <a:pt x="384" y="5"/>
                                </a:lnTo>
                                <a:lnTo>
                                  <a:pt x="411" y="1"/>
                                </a:lnTo>
                                <a:lnTo>
                                  <a:pt x="437" y="0"/>
                                </a:lnTo>
                                <a:lnTo>
                                  <a:pt x="466" y="1"/>
                                </a:lnTo>
                                <a:lnTo>
                                  <a:pt x="492" y="5"/>
                                </a:lnTo>
                                <a:lnTo>
                                  <a:pt x="520" y="8"/>
                                </a:lnTo>
                                <a:lnTo>
                                  <a:pt x="549" y="13"/>
                                </a:lnTo>
                                <a:lnTo>
                                  <a:pt x="577" y="19"/>
                                </a:lnTo>
                                <a:lnTo>
                                  <a:pt x="603" y="24"/>
                                </a:lnTo>
                                <a:lnTo>
                                  <a:pt x="635" y="29"/>
                                </a:lnTo>
                                <a:lnTo>
                                  <a:pt x="651" y="90"/>
                                </a:lnTo>
                                <a:lnTo>
                                  <a:pt x="406" y="135"/>
                                </a:lnTo>
                                <a:lnTo>
                                  <a:pt x="202" y="260"/>
                                </a:lnTo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72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" y="2133"/>
                            <a:ext cx="730" cy="423"/>
                          </a:xfrm>
                          <a:custGeom>
                            <a:avLst/>
                            <a:gdLst>
                              <a:gd name="T0" fmla="*/ 667 w 730"/>
                              <a:gd name="T1" fmla="*/ 4 h 423"/>
                              <a:gd name="T2" fmla="*/ 614 w 730"/>
                              <a:gd name="T3" fmla="*/ 0 h 423"/>
                              <a:gd name="T4" fmla="*/ 542 w 730"/>
                              <a:gd name="T5" fmla="*/ 9 h 423"/>
                              <a:gd name="T6" fmla="*/ 475 w 730"/>
                              <a:gd name="T7" fmla="*/ 24 h 423"/>
                              <a:gd name="T8" fmla="*/ 428 w 730"/>
                              <a:gd name="T9" fmla="*/ 52 h 423"/>
                              <a:gd name="T10" fmla="*/ 391 w 730"/>
                              <a:gd name="T11" fmla="*/ 88 h 423"/>
                              <a:gd name="T12" fmla="*/ 360 w 730"/>
                              <a:gd name="T13" fmla="*/ 114 h 423"/>
                              <a:gd name="T14" fmla="*/ 311 w 730"/>
                              <a:gd name="T15" fmla="*/ 148 h 423"/>
                              <a:gd name="T16" fmla="*/ 262 w 730"/>
                              <a:gd name="T17" fmla="*/ 170 h 423"/>
                              <a:gd name="T18" fmla="*/ 208 w 730"/>
                              <a:gd name="T19" fmla="*/ 182 h 423"/>
                              <a:gd name="T20" fmla="*/ 154 w 730"/>
                              <a:gd name="T21" fmla="*/ 182 h 423"/>
                              <a:gd name="T22" fmla="*/ 99 w 730"/>
                              <a:gd name="T23" fmla="*/ 173 h 423"/>
                              <a:gd name="T24" fmla="*/ 49 w 730"/>
                              <a:gd name="T25" fmla="*/ 158 h 423"/>
                              <a:gd name="T26" fmla="*/ 5 w 730"/>
                              <a:gd name="T27" fmla="*/ 125 h 423"/>
                              <a:gd name="T28" fmla="*/ 0 w 730"/>
                              <a:gd name="T29" fmla="*/ 166 h 423"/>
                              <a:gd name="T30" fmla="*/ 3 w 730"/>
                              <a:gd name="T31" fmla="*/ 209 h 423"/>
                              <a:gd name="T32" fmla="*/ 15 w 730"/>
                              <a:gd name="T33" fmla="*/ 256 h 423"/>
                              <a:gd name="T34" fmla="*/ 36 w 730"/>
                              <a:gd name="T35" fmla="*/ 297 h 423"/>
                              <a:gd name="T36" fmla="*/ 65 w 730"/>
                              <a:gd name="T37" fmla="*/ 331 h 423"/>
                              <a:gd name="T38" fmla="*/ 96 w 730"/>
                              <a:gd name="T39" fmla="*/ 358 h 423"/>
                              <a:gd name="T40" fmla="*/ 138 w 730"/>
                              <a:gd name="T41" fmla="*/ 382 h 423"/>
                              <a:gd name="T42" fmla="*/ 183 w 730"/>
                              <a:gd name="T43" fmla="*/ 401 h 423"/>
                              <a:gd name="T44" fmla="*/ 237 w 730"/>
                              <a:gd name="T45" fmla="*/ 417 h 423"/>
                              <a:gd name="T46" fmla="*/ 301 w 730"/>
                              <a:gd name="T47" fmla="*/ 422 h 423"/>
                              <a:gd name="T48" fmla="*/ 353 w 730"/>
                              <a:gd name="T49" fmla="*/ 417 h 423"/>
                              <a:gd name="T50" fmla="*/ 419 w 730"/>
                              <a:gd name="T51" fmla="*/ 403 h 423"/>
                              <a:gd name="T52" fmla="*/ 472 w 730"/>
                              <a:gd name="T53" fmla="*/ 382 h 423"/>
                              <a:gd name="T54" fmla="*/ 526 w 730"/>
                              <a:gd name="T55" fmla="*/ 358 h 423"/>
                              <a:gd name="T56" fmla="*/ 586 w 730"/>
                              <a:gd name="T57" fmla="*/ 321 h 423"/>
                              <a:gd name="T58" fmla="*/ 641 w 730"/>
                              <a:gd name="T59" fmla="*/ 284 h 423"/>
                              <a:gd name="T60" fmla="*/ 721 w 730"/>
                              <a:gd name="T61" fmla="*/ 126 h 423"/>
                              <a:gd name="T62" fmla="*/ 694 w 730"/>
                              <a:gd name="T63" fmla="*/ 9 h 423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730"/>
                              <a:gd name="T97" fmla="*/ 0 h 423"/>
                              <a:gd name="T98" fmla="*/ 730 w 730"/>
                              <a:gd name="T99" fmla="*/ 423 h 423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730" h="423">
                                <a:moveTo>
                                  <a:pt x="694" y="9"/>
                                </a:moveTo>
                                <a:lnTo>
                                  <a:pt x="667" y="4"/>
                                </a:lnTo>
                                <a:lnTo>
                                  <a:pt x="641" y="1"/>
                                </a:lnTo>
                                <a:lnTo>
                                  <a:pt x="614" y="0"/>
                                </a:lnTo>
                                <a:lnTo>
                                  <a:pt x="575" y="4"/>
                                </a:lnTo>
                                <a:lnTo>
                                  <a:pt x="542" y="9"/>
                                </a:lnTo>
                                <a:lnTo>
                                  <a:pt x="505" y="16"/>
                                </a:lnTo>
                                <a:lnTo>
                                  <a:pt x="475" y="24"/>
                                </a:lnTo>
                                <a:lnTo>
                                  <a:pt x="446" y="36"/>
                                </a:lnTo>
                                <a:lnTo>
                                  <a:pt x="428" y="52"/>
                                </a:lnTo>
                                <a:lnTo>
                                  <a:pt x="410" y="69"/>
                                </a:lnTo>
                                <a:lnTo>
                                  <a:pt x="391" y="88"/>
                                </a:lnTo>
                                <a:lnTo>
                                  <a:pt x="376" y="103"/>
                                </a:lnTo>
                                <a:lnTo>
                                  <a:pt x="360" y="114"/>
                                </a:lnTo>
                                <a:lnTo>
                                  <a:pt x="337" y="132"/>
                                </a:lnTo>
                                <a:lnTo>
                                  <a:pt x="311" y="148"/>
                                </a:lnTo>
                                <a:lnTo>
                                  <a:pt x="289" y="160"/>
                                </a:lnTo>
                                <a:lnTo>
                                  <a:pt x="262" y="170"/>
                                </a:lnTo>
                                <a:lnTo>
                                  <a:pt x="237" y="177"/>
                                </a:lnTo>
                                <a:lnTo>
                                  <a:pt x="208" y="182"/>
                                </a:lnTo>
                                <a:lnTo>
                                  <a:pt x="181" y="184"/>
                                </a:lnTo>
                                <a:lnTo>
                                  <a:pt x="154" y="182"/>
                                </a:lnTo>
                                <a:lnTo>
                                  <a:pt x="128" y="180"/>
                                </a:lnTo>
                                <a:lnTo>
                                  <a:pt x="99" y="173"/>
                                </a:lnTo>
                                <a:lnTo>
                                  <a:pt x="74" y="168"/>
                                </a:lnTo>
                                <a:lnTo>
                                  <a:pt x="49" y="158"/>
                                </a:lnTo>
                                <a:lnTo>
                                  <a:pt x="23" y="141"/>
                                </a:lnTo>
                                <a:lnTo>
                                  <a:pt x="5" y="125"/>
                                </a:lnTo>
                                <a:lnTo>
                                  <a:pt x="2" y="144"/>
                                </a:lnTo>
                                <a:lnTo>
                                  <a:pt x="0" y="166"/>
                                </a:lnTo>
                                <a:lnTo>
                                  <a:pt x="0" y="186"/>
                                </a:lnTo>
                                <a:lnTo>
                                  <a:pt x="3" y="209"/>
                                </a:lnTo>
                                <a:lnTo>
                                  <a:pt x="8" y="232"/>
                                </a:lnTo>
                                <a:lnTo>
                                  <a:pt x="15" y="256"/>
                                </a:lnTo>
                                <a:lnTo>
                                  <a:pt x="26" y="276"/>
                                </a:lnTo>
                                <a:lnTo>
                                  <a:pt x="36" y="297"/>
                                </a:lnTo>
                                <a:lnTo>
                                  <a:pt x="50" y="314"/>
                                </a:lnTo>
                                <a:lnTo>
                                  <a:pt x="65" y="331"/>
                                </a:lnTo>
                                <a:lnTo>
                                  <a:pt x="80" y="345"/>
                                </a:lnTo>
                                <a:lnTo>
                                  <a:pt x="96" y="358"/>
                                </a:lnTo>
                                <a:lnTo>
                                  <a:pt x="117" y="371"/>
                                </a:lnTo>
                                <a:lnTo>
                                  <a:pt x="138" y="382"/>
                                </a:lnTo>
                                <a:lnTo>
                                  <a:pt x="160" y="393"/>
                                </a:lnTo>
                                <a:lnTo>
                                  <a:pt x="183" y="401"/>
                                </a:lnTo>
                                <a:lnTo>
                                  <a:pt x="208" y="410"/>
                                </a:lnTo>
                                <a:lnTo>
                                  <a:pt x="237" y="417"/>
                                </a:lnTo>
                                <a:lnTo>
                                  <a:pt x="269" y="421"/>
                                </a:lnTo>
                                <a:lnTo>
                                  <a:pt x="301" y="422"/>
                                </a:lnTo>
                                <a:lnTo>
                                  <a:pt x="324" y="421"/>
                                </a:lnTo>
                                <a:lnTo>
                                  <a:pt x="353" y="417"/>
                                </a:lnTo>
                                <a:lnTo>
                                  <a:pt x="383" y="411"/>
                                </a:lnTo>
                                <a:lnTo>
                                  <a:pt x="419" y="403"/>
                                </a:lnTo>
                                <a:lnTo>
                                  <a:pt x="446" y="393"/>
                                </a:lnTo>
                                <a:lnTo>
                                  <a:pt x="472" y="382"/>
                                </a:lnTo>
                                <a:lnTo>
                                  <a:pt x="497" y="371"/>
                                </a:lnTo>
                                <a:lnTo>
                                  <a:pt x="526" y="358"/>
                                </a:lnTo>
                                <a:lnTo>
                                  <a:pt x="558" y="339"/>
                                </a:lnTo>
                                <a:lnTo>
                                  <a:pt x="586" y="321"/>
                                </a:lnTo>
                                <a:lnTo>
                                  <a:pt x="612" y="304"/>
                                </a:lnTo>
                                <a:lnTo>
                                  <a:pt x="641" y="284"/>
                                </a:lnTo>
                                <a:lnTo>
                                  <a:pt x="667" y="260"/>
                                </a:lnTo>
                                <a:lnTo>
                                  <a:pt x="721" y="126"/>
                                </a:lnTo>
                                <a:lnTo>
                                  <a:pt x="729" y="73"/>
                                </a:lnTo>
                                <a:lnTo>
                                  <a:pt x="694" y="9"/>
                                </a:lnTo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 cap="rnd">
                            <a:noFill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grpSp>
                      <p:nvGrpSpPr>
                        <p:cNvPr id="58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" y="1748"/>
                          <a:ext cx="960" cy="1764"/>
                          <a:chOff x="735" y="1748"/>
                          <a:chExt cx="960" cy="1764"/>
                        </a:xfrm>
                      </p:grpSpPr>
                      <p:grpSp>
                        <p:nvGrpSpPr>
                          <p:cNvPr id="59" name="Group 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35" y="1748"/>
                            <a:ext cx="960" cy="1764"/>
                            <a:chOff x="735" y="1748"/>
                            <a:chExt cx="960" cy="1764"/>
                          </a:xfrm>
                        </p:grpSpPr>
                        <p:grpSp>
                          <p:nvGrpSpPr>
                            <p:cNvPr id="63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70" y="1748"/>
                              <a:ext cx="825" cy="1764"/>
                              <a:chOff x="870" y="1748"/>
                              <a:chExt cx="825" cy="1764"/>
                            </a:xfrm>
                          </p:grpSpPr>
                          <p:grpSp>
                            <p:nvGrpSpPr>
                              <p:cNvPr id="65" name="Group 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086" y="1748"/>
                                <a:ext cx="609" cy="1409"/>
                                <a:chOff x="1086" y="1748"/>
                                <a:chExt cx="609" cy="1409"/>
                              </a:xfrm>
                            </p:grpSpPr>
                            <p:sp>
                              <p:nvSpPr>
                                <p:cNvPr id="67" name="Freeform 7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66" y="1748"/>
                                  <a:ext cx="529" cy="446"/>
                                </a:xfrm>
                                <a:custGeom>
                                  <a:avLst/>
                                  <a:gdLst>
                                    <a:gd name="T0" fmla="*/ 0 w 529"/>
                                    <a:gd name="T1" fmla="*/ 312 h 446"/>
                                    <a:gd name="T2" fmla="*/ 24 w 529"/>
                                    <a:gd name="T3" fmla="*/ 300 h 446"/>
                                    <a:gd name="T4" fmla="*/ 72 w 529"/>
                                    <a:gd name="T5" fmla="*/ 276 h 446"/>
                                    <a:gd name="T6" fmla="*/ 115 w 529"/>
                                    <a:gd name="T7" fmla="*/ 254 h 446"/>
                                    <a:gd name="T8" fmla="*/ 155 w 529"/>
                                    <a:gd name="T9" fmla="*/ 236 h 446"/>
                                    <a:gd name="T10" fmla="*/ 190 w 529"/>
                                    <a:gd name="T11" fmla="*/ 222 h 446"/>
                                    <a:gd name="T12" fmla="*/ 222 w 529"/>
                                    <a:gd name="T13" fmla="*/ 207 h 446"/>
                                    <a:gd name="T14" fmla="*/ 248 w 529"/>
                                    <a:gd name="T15" fmla="*/ 182 h 446"/>
                                    <a:gd name="T16" fmla="*/ 283 w 529"/>
                                    <a:gd name="T17" fmla="*/ 151 h 446"/>
                                    <a:gd name="T18" fmla="*/ 316 w 529"/>
                                    <a:gd name="T19" fmla="*/ 122 h 446"/>
                                    <a:gd name="T20" fmla="*/ 348 w 529"/>
                                    <a:gd name="T21" fmla="*/ 97 h 446"/>
                                    <a:gd name="T22" fmla="*/ 376 w 529"/>
                                    <a:gd name="T23" fmla="*/ 70 h 446"/>
                                    <a:gd name="T24" fmla="*/ 404 w 529"/>
                                    <a:gd name="T25" fmla="*/ 39 h 446"/>
                                    <a:gd name="T26" fmla="*/ 439 w 529"/>
                                    <a:gd name="T27" fmla="*/ 0 h 446"/>
                                    <a:gd name="T28" fmla="*/ 460 w 529"/>
                                    <a:gd name="T29" fmla="*/ 27 h 446"/>
                                    <a:gd name="T30" fmla="*/ 478 w 529"/>
                                    <a:gd name="T31" fmla="*/ 57 h 446"/>
                                    <a:gd name="T32" fmla="*/ 501 w 529"/>
                                    <a:gd name="T33" fmla="*/ 98 h 446"/>
                                    <a:gd name="T34" fmla="*/ 516 w 529"/>
                                    <a:gd name="T35" fmla="*/ 122 h 446"/>
                                    <a:gd name="T36" fmla="*/ 528 w 529"/>
                                    <a:gd name="T37" fmla="*/ 146 h 446"/>
                                    <a:gd name="T38" fmla="*/ 506 w 529"/>
                                    <a:gd name="T39" fmla="*/ 170 h 446"/>
                                    <a:gd name="T40" fmla="*/ 478 w 529"/>
                                    <a:gd name="T41" fmla="*/ 195 h 446"/>
                                    <a:gd name="T42" fmla="*/ 454 w 529"/>
                                    <a:gd name="T43" fmla="*/ 219 h 446"/>
                                    <a:gd name="T44" fmla="*/ 429 w 529"/>
                                    <a:gd name="T45" fmla="*/ 243 h 446"/>
                                    <a:gd name="T46" fmla="*/ 404 w 529"/>
                                    <a:gd name="T47" fmla="*/ 262 h 446"/>
                                    <a:gd name="T48" fmla="*/ 377 w 529"/>
                                    <a:gd name="T49" fmla="*/ 284 h 446"/>
                                    <a:gd name="T50" fmla="*/ 347 w 529"/>
                                    <a:gd name="T51" fmla="*/ 306 h 446"/>
                                    <a:gd name="T52" fmla="*/ 325 w 529"/>
                                    <a:gd name="T53" fmla="*/ 320 h 446"/>
                                    <a:gd name="T54" fmla="*/ 296 w 529"/>
                                    <a:gd name="T55" fmla="*/ 337 h 446"/>
                                    <a:gd name="T56" fmla="*/ 268 w 529"/>
                                    <a:gd name="T57" fmla="*/ 355 h 446"/>
                                    <a:gd name="T58" fmla="*/ 248 w 529"/>
                                    <a:gd name="T59" fmla="*/ 367 h 446"/>
                                    <a:gd name="T60" fmla="*/ 224 w 529"/>
                                    <a:gd name="T61" fmla="*/ 384 h 446"/>
                                    <a:gd name="T62" fmla="*/ 201 w 529"/>
                                    <a:gd name="T63" fmla="*/ 401 h 446"/>
                                    <a:gd name="T64" fmla="*/ 180 w 529"/>
                                    <a:gd name="T65" fmla="*/ 418 h 446"/>
                                    <a:gd name="T66" fmla="*/ 145 w 529"/>
                                    <a:gd name="T67" fmla="*/ 445 h 446"/>
                                    <a:gd name="T68" fmla="*/ 65 w 529"/>
                                    <a:gd name="T69" fmla="*/ 420 h 446"/>
                                    <a:gd name="T70" fmla="*/ 0 w 529"/>
                                    <a:gd name="T71" fmla="*/ 312 h 44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529"/>
                                    <a:gd name="T109" fmla="*/ 0 h 446"/>
                                    <a:gd name="T110" fmla="*/ 529 w 529"/>
                                    <a:gd name="T111" fmla="*/ 446 h 446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529" h="446">
                                      <a:moveTo>
                                        <a:pt x="0" y="312"/>
                                      </a:moveTo>
                                      <a:lnTo>
                                        <a:pt x="24" y="300"/>
                                      </a:lnTo>
                                      <a:lnTo>
                                        <a:pt x="72" y="276"/>
                                      </a:lnTo>
                                      <a:lnTo>
                                        <a:pt x="115" y="254"/>
                                      </a:lnTo>
                                      <a:lnTo>
                                        <a:pt x="155" y="236"/>
                                      </a:lnTo>
                                      <a:lnTo>
                                        <a:pt x="190" y="222"/>
                                      </a:lnTo>
                                      <a:lnTo>
                                        <a:pt x="222" y="207"/>
                                      </a:lnTo>
                                      <a:lnTo>
                                        <a:pt x="248" y="182"/>
                                      </a:lnTo>
                                      <a:lnTo>
                                        <a:pt x="283" y="151"/>
                                      </a:lnTo>
                                      <a:lnTo>
                                        <a:pt x="316" y="122"/>
                                      </a:lnTo>
                                      <a:lnTo>
                                        <a:pt x="348" y="97"/>
                                      </a:lnTo>
                                      <a:lnTo>
                                        <a:pt x="376" y="70"/>
                                      </a:lnTo>
                                      <a:lnTo>
                                        <a:pt x="404" y="39"/>
                                      </a:lnTo>
                                      <a:lnTo>
                                        <a:pt x="439" y="0"/>
                                      </a:lnTo>
                                      <a:lnTo>
                                        <a:pt x="460" y="27"/>
                                      </a:lnTo>
                                      <a:lnTo>
                                        <a:pt x="478" y="57"/>
                                      </a:lnTo>
                                      <a:lnTo>
                                        <a:pt x="501" y="98"/>
                                      </a:lnTo>
                                      <a:lnTo>
                                        <a:pt x="516" y="122"/>
                                      </a:lnTo>
                                      <a:lnTo>
                                        <a:pt x="528" y="146"/>
                                      </a:lnTo>
                                      <a:lnTo>
                                        <a:pt x="506" y="170"/>
                                      </a:lnTo>
                                      <a:lnTo>
                                        <a:pt x="478" y="195"/>
                                      </a:lnTo>
                                      <a:lnTo>
                                        <a:pt x="454" y="219"/>
                                      </a:lnTo>
                                      <a:lnTo>
                                        <a:pt x="429" y="243"/>
                                      </a:lnTo>
                                      <a:lnTo>
                                        <a:pt x="404" y="262"/>
                                      </a:lnTo>
                                      <a:lnTo>
                                        <a:pt x="377" y="284"/>
                                      </a:lnTo>
                                      <a:lnTo>
                                        <a:pt x="347" y="306"/>
                                      </a:lnTo>
                                      <a:lnTo>
                                        <a:pt x="325" y="320"/>
                                      </a:lnTo>
                                      <a:lnTo>
                                        <a:pt x="296" y="337"/>
                                      </a:lnTo>
                                      <a:lnTo>
                                        <a:pt x="268" y="355"/>
                                      </a:lnTo>
                                      <a:lnTo>
                                        <a:pt x="248" y="367"/>
                                      </a:lnTo>
                                      <a:lnTo>
                                        <a:pt x="224" y="384"/>
                                      </a:lnTo>
                                      <a:lnTo>
                                        <a:pt x="201" y="401"/>
                                      </a:lnTo>
                                      <a:lnTo>
                                        <a:pt x="180" y="418"/>
                                      </a:lnTo>
                                      <a:lnTo>
                                        <a:pt x="145" y="445"/>
                                      </a:lnTo>
                                      <a:lnTo>
                                        <a:pt x="65" y="420"/>
                                      </a:lnTo>
                                      <a:lnTo>
                                        <a:pt x="0" y="312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68" name="Freeform 8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38" y="2063"/>
                                  <a:ext cx="234" cy="357"/>
                                </a:xfrm>
                                <a:custGeom>
                                  <a:avLst/>
                                  <a:gdLst>
                                    <a:gd name="T0" fmla="*/ 0 w 234"/>
                                    <a:gd name="T1" fmla="*/ 3 h 357"/>
                                    <a:gd name="T2" fmla="*/ 100 w 234"/>
                                    <a:gd name="T3" fmla="*/ 0 h 357"/>
                                    <a:gd name="T4" fmla="*/ 100 w 234"/>
                                    <a:gd name="T5" fmla="*/ 88 h 357"/>
                                    <a:gd name="T6" fmla="*/ 172 w 234"/>
                                    <a:gd name="T7" fmla="*/ 64 h 357"/>
                                    <a:gd name="T8" fmla="*/ 181 w 234"/>
                                    <a:gd name="T9" fmla="*/ 158 h 357"/>
                                    <a:gd name="T10" fmla="*/ 231 w 234"/>
                                    <a:gd name="T11" fmla="*/ 324 h 357"/>
                                    <a:gd name="T12" fmla="*/ 233 w 234"/>
                                    <a:gd name="T13" fmla="*/ 351 h 357"/>
                                    <a:gd name="T14" fmla="*/ 218 w 234"/>
                                    <a:gd name="T15" fmla="*/ 356 h 357"/>
                                    <a:gd name="T16" fmla="*/ 163 w 234"/>
                                    <a:gd name="T17" fmla="*/ 268 h 357"/>
                                    <a:gd name="T18" fmla="*/ 52 w 234"/>
                                    <a:gd name="T19" fmla="*/ 147 h 357"/>
                                    <a:gd name="T20" fmla="*/ 6 w 234"/>
                                    <a:gd name="T21" fmla="*/ 112 h 357"/>
                                    <a:gd name="T22" fmla="*/ 0 w 234"/>
                                    <a:gd name="T23" fmla="*/ 3 h 357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234"/>
                                    <a:gd name="T37" fmla="*/ 0 h 357"/>
                                    <a:gd name="T38" fmla="*/ 234 w 234"/>
                                    <a:gd name="T39" fmla="*/ 357 h 357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234" h="357">
                                      <a:moveTo>
                                        <a:pt x="0" y="3"/>
                                      </a:moveTo>
                                      <a:lnTo>
                                        <a:pt x="100" y="0"/>
                                      </a:lnTo>
                                      <a:lnTo>
                                        <a:pt x="100" y="88"/>
                                      </a:lnTo>
                                      <a:lnTo>
                                        <a:pt x="172" y="64"/>
                                      </a:lnTo>
                                      <a:lnTo>
                                        <a:pt x="181" y="158"/>
                                      </a:lnTo>
                                      <a:lnTo>
                                        <a:pt x="231" y="324"/>
                                      </a:lnTo>
                                      <a:lnTo>
                                        <a:pt x="233" y="351"/>
                                      </a:lnTo>
                                      <a:lnTo>
                                        <a:pt x="218" y="356"/>
                                      </a:lnTo>
                                      <a:lnTo>
                                        <a:pt x="163" y="268"/>
                                      </a:lnTo>
                                      <a:lnTo>
                                        <a:pt x="52" y="147"/>
                                      </a:lnTo>
                                      <a:lnTo>
                                        <a:pt x="6" y="112"/>
                                      </a:lnTo>
                                      <a:lnTo>
                                        <a:pt x="0" y="3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  <p:sp>
                              <p:nvSpPr>
                                <p:cNvPr id="69" name="Freeform 8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086" y="2687"/>
                                  <a:ext cx="211" cy="470"/>
                                </a:xfrm>
                                <a:custGeom>
                                  <a:avLst/>
                                  <a:gdLst>
                                    <a:gd name="T0" fmla="*/ 210 w 211"/>
                                    <a:gd name="T1" fmla="*/ 48 h 470"/>
                                    <a:gd name="T2" fmla="*/ 205 w 211"/>
                                    <a:gd name="T3" fmla="*/ 64 h 470"/>
                                    <a:gd name="T4" fmla="*/ 202 w 211"/>
                                    <a:gd name="T5" fmla="*/ 78 h 470"/>
                                    <a:gd name="T6" fmla="*/ 193 w 211"/>
                                    <a:gd name="T7" fmla="*/ 90 h 470"/>
                                    <a:gd name="T8" fmla="*/ 182 w 211"/>
                                    <a:gd name="T9" fmla="*/ 102 h 470"/>
                                    <a:gd name="T10" fmla="*/ 171 w 211"/>
                                    <a:gd name="T11" fmla="*/ 113 h 470"/>
                                    <a:gd name="T12" fmla="*/ 157 w 211"/>
                                    <a:gd name="T13" fmla="*/ 124 h 470"/>
                                    <a:gd name="T14" fmla="*/ 145 w 211"/>
                                    <a:gd name="T15" fmla="*/ 132 h 470"/>
                                    <a:gd name="T16" fmla="*/ 130 w 211"/>
                                    <a:gd name="T17" fmla="*/ 142 h 470"/>
                                    <a:gd name="T18" fmla="*/ 110 w 211"/>
                                    <a:gd name="T19" fmla="*/ 157 h 470"/>
                                    <a:gd name="T20" fmla="*/ 96 w 211"/>
                                    <a:gd name="T21" fmla="*/ 171 h 470"/>
                                    <a:gd name="T22" fmla="*/ 88 w 211"/>
                                    <a:gd name="T23" fmla="*/ 183 h 470"/>
                                    <a:gd name="T24" fmla="*/ 78 w 211"/>
                                    <a:gd name="T25" fmla="*/ 198 h 470"/>
                                    <a:gd name="T26" fmla="*/ 68 w 211"/>
                                    <a:gd name="T27" fmla="*/ 217 h 470"/>
                                    <a:gd name="T28" fmla="*/ 63 w 211"/>
                                    <a:gd name="T29" fmla="*/ 238 h 470"/>
                                    <a:gd name="T30" fmla="*/ 57 w 211"/>
                                    <a:gd name="T31" fmla="*/ 258 h 470"/>
                                    <a:gd name="T32" fmla="*/ 53 w 211"/>
                                    <a:gd name="T33" fmla="*/ 279 h 470"/>
                                    <a:gd name="T34" fmla="*/ 52 w 211"/>
                                    <a:gd name="T35" fmla="*/ 303 h 470"/>
                                    <a:gd name="T36" fmla="*/ 53 w 211"/>
                                    <a:gd name="T37" fmla="*/ 328 h 470"/>
                                    <a:gd name="T38" fmla="*/ 55 w 211"/>
                                    <a:gd name="T39" fmla="*/ 352 h 470"/>
                                    <a:gd name="T40" fmla="*/ 61 w 211"/>
                                    <a:gd name="T41" fmla="*/ 375 h 470"/>
                                    <a:gd name="T42" fmla="*/ 68 w 211"/>
                                    <a:gd name="T43" fmla="*/ 397 h 470"/>
                                    <a:gd name="T44" fmla="*/ 80 w 211"/>
                                    <a:gd name="T45" fmla="*/ 415 h 470"/>
                                    <a:gd name="T46" fmla="*/ 95 w 211"/>
                                    <a:gd name="T47" fmla="*/ 434 h 470"/>
                                    <a:gd name="T48" fmla="*/ 110 w 211"/>
                                    <a:gd name="T49" fmla="*/ 450 h 470"/>
                                    <a:gd name="T50" fmla="*/ 130 w 211"/>
                                    <a:gd name="T51" fmla="*/ 469 h 470"/>
                                    <a:gd name="T52" fmla="*/ 104 w 211"/>
                                    <a:gd name="T53" fmla="*/ 464 h 470"/>
                                    <a:gd name="T54" fmla="*/ 89 w 211"/>
                                    <a:gd name="T55" fmla="*/ 453 h 470"/>
                                    <a:gd name="T56" fmla="*/ 75 w 211"/>
                                    <a:gd name="T57" fmla="*/ 442 h 470"/>
                                    <a:gd name="T58" fmla="*/ 61 w 211"/>
                                    <a:gd name="T59" fmla="*/ 429 h 470"/>
                                    <a:gd name="T60" fmla="*/ 49 w 211"/>
                                    <a:gd name="T61" fmla="*/ 416 h 470"/>
                                    <a:gd name="T62" fmla="*/ 37 w 211"/>
                                    <a:gd name="T63" fmla="*/ 404 h 470"/>
                                    <a:gd name="T64" fmla="*/ 28 w 211"/>
                                    <a:gd name="T65" fmla="*/ 389 h 470"/>
                                    <a:gd name="T66" fmla="*/ 17 w 211"/>
                                    <a:gd name="T67" fmla="*/ 371 h 470"/>
                                    <a:gd name="T68" fmla="*/ 7 w 211"/>
                                    <a:gd name="T69" fmla="*/ 352 h 470"/>
                                    <a:gd name="T70" fmla="*/ 0 w 211"/>
                                    <a:gd name="T71" fmla="*/ 328 h 470"/>
                                    <a:gd name="T72" fmla="*/ 93 w 211"/>
                                    <a:gd name="T73" fmla="*/ 44 h 470"/>
                                    <a:gd name="T74" fmla="*/ 135 w 211"/>
                                    <a:gd name="T75" fmla="*/ 0 h 470"/>
                                    <a:gd name="T76" fmla="*/ 187 w 211"/>
                                    <a:gd name="T77" fmla="*/ 7 h 470"/>
                                    <a:gd name="T78" fmla="*/ 205 w 211"/>
                                    <a:gd name="T79" fmla="*/ 25 h 470"/>
                                    <a:gd name="T80" fmla="*/ 210 w 211"/>
                                    <a:gd name="T81" fmla="*/ 48 h 470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211"/>
                                    <a:gd name="T124" fmla="*/ 0 h 470"/>
                                    <a:gd name="T125" fmla="*/ 211 w 211"/>
                                    <a:gd name="T126" fmla="*/ 470 h 470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211" h="470">
                                      <a:moveTo>
                                        <a:pt x="210" y="48"/>
                                      </a:moveTo>
                                      <a:lnTo>
                                        <a:pt x="205" y="64"/>
                                      </a:lnTo>
                                      <a:lnTo>
                                        <a:pt x="202" y="78"/>
                                      </a:lnTo>
                                      <a:lnTo>
                                        <a:pt x="193" y="90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71" y="113"/>
                                      </a:lnTo>
                                      <a:lnTo>
                                        <a:pt x="157" y="124"/>
                                      </a:lnTo>
                                      <a:lnTo>
                                        <a:pt x="145" y="132"/>
                                      </a:lnTo>
                                      <a:lnTo>
                                        <a:pt x="130" y="142"/>
                                      </a:lnTo>
                                      <a:lnTo>
                                        <a:pt x="110" y="157"/>
                                      </a:lnTo>
                                      <a:lnTo>
                                        <a:pt x="96" y="171"/>
                                      </a:lnTo>
                                      <a:lnTo>
                                        <a:pt x="88" y="183"/>
                                      </a:lnTo>
                                      <a:lnTo>
                                        <a:pt x="78" y="198"/>
                                      </a:lnTo>
                                      <a:lnTo>
                                        <a:pt x="68" y="217"/>
                                      </a:lnTo>
                                      <a:lnTo>
                                        <a:pt x="63" y="238"/>
                                      </a:lnTo>
                                      <a:lnTo>
                                        <a:pt x="57" y="258"/>
                                      </a:lnTo>
                                      <a:lnTo>
                                        <a:pt x="53" y="279"/>
                                      </a:lnTo>
                                      <a:lnTo>
                                        <a:pt x="52" y="303"/>
                                      </a:lnTo>
                                      <a:lnTo>
                                        <a:pt x="53" y="328"/>
                                      </a:lnTo>
                                      <a:lnTo>
                                        <a:pt x="55" y="352"/>
                                      </a:lnTo>
                                      <a:lnTo>
                                        <a:pt x="61" y="375"/>
                                      </a:lnTo>
                                      <a:lnTo>
                                        <a:pt x="68" y="397"/>
                                      </a:lnTo>
                                      <a:lnTo>
                                        <a:pt x="80" y="415"/>
                                      </a:lnTo>
                                      <a:lnTo>
                                        <a:pt x="95" y="434"/>
                                      </a:lnTo>
                                      <a:lnTo>
                                        <a:pt x="110" y="450"/>
                                      </a:lnTo>
                                      <a:lnTo>
                                        <a:pt x="130" y="469"/>
                                      </a:lnTo>
                                      <a:lnTo>
                                        <a:pt x="104" y="464"/>
                                      </a:lnTo>
                                      <a:lnTo>
                                        <a:pt x="89" y="453"/>
                                      </a:lnTo>
                                      <a:lnTo>
                                        <a:pt x="75" y="442"/>
                                      </a:lnTo>
                                      <a:lnTo>
                                        <a:pt x="61" y="429"/>
                                      </a:lnTo>
                                      <a:lnTo>
                                        <a:pt x="49" y="416"/>
                                      </a:lnTo>
                                      <a:lnTo>
                                        <a:pt x="37" y="404"/>
                                      </a:lnTo>
                                      <a:lnTo>
                                        <a:pt x="28" y="389"/>
                                      </a:lnTo>
                                      <a:lnTo>
                                        <a:pt x="17" y="371"/>
                                      </a:lnTo>
                                      <a:lnTo>
                                        <a:pt x="7" y="352"/>
                                      </a:lnTo>
                                      <a:lnTo>
                                        <a:pt x="0" y="328"/>
                                      </a:lnTo>
                                      <a:lnTo>
                                        <a:pt x="93" y="44"/>
                                      </a:lnTo>
                                      <a:lnTo>
                                        <a:pt x="135" y="0"/>
                                      </a:lnTo>
                                      <a:lnTo>
                                        <a:pt x="187" y="7"/>
                                      </a:lnTo>
                                      <a:lnTo>
                                        <a:pt x="205" y="25"/>
                                      </a:lnTo>
                                      <a:lnTo>
                                        <a:pt x="210" y="48"/>
                                      </a:lnTo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 cap="rnd">
                                  <a:noFill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029"/>
                                </a:p>
                              </p:txBody>
                            </p:sp>
                          </p:grpSp>
                          <p:sp>
                            <p:nvSpPr>
                              <p:cNvPr id="66" name="Freeform 8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870" y="2159"/>
                                <a:ext cx="565" cy="1353"/>
                              </a:xfrm>
                              <a:custGeom>
                                <a:avLst/>
                                <a:gdLst>
                                  <a:gd name="T0" fmla="*/ 279 w 565"/>
                                  <a:gd name="T1" fmla="*/ 0 h 1353"/>
                                  <a:gd name="T2" fmla="*/ 319 w 565"/>
                                  <a:gd name="T3" fmla="*/ 32 h 1353"/>
                                  <a:gd name="T4" fmla="*/ 355 w 565"/>
                                  <a:gd name="T5" fmla="*/ 64 h 1353"/>
                                  <a:gd name="T6" fmla="*/ 392 w 565"/>
                                  <a:gd name="T7" fmla="*/ 101 h 1353"/>
                                  <a:gd name="T8" fmla="*/ 425 w 565"/>
                                  <a:gd name="T9" fmla="*/ 142 h 1353"/>
                                  <a:gd name="T10" fmla="*/ 457 w 565"/>
                                  <a:gd name="T11" fmla="*/ 183 h 1353"/>
                                  <a:gd name="T12" fmla="*/ 483 w 565"/>
                                  <a:gd name="T13" fmla="*/ 218 h 1353"/>
                                  <a:gd name="T14" fmla="*/ 493 w 565"/>
                                  <a:gd name="T15" fmla="*/ 237 h 1353"/>
                                  <a:gd name="T16" fmla="*/ 534 w 565"/>
                                  <a:gd name="T17" fmla="*/ 509 h 1353"/>
                                  <a:gd name="T18" fmla="*/ 534 w 565"/>
                                  <a:gd name="T19" fmla="*/ 1167 h 1353"/>
                                  <a:gd name="T20" fmla="*/ 545 w 565"/>
                                  <a:gd name="T21" fmla="*/ 1244 h 1353"/>
                                  <a:gd name="T22" fmla="*/ 564 w 565"/>
                                  <a:gd name="T23" fmla="*/ 1284 h 1353"/>
                                  <a:gd name="T24" fmla="*/ 522 w 565"/>
                                  <a:gd name="T25" fmla="*/ 1331 h 1353"/>
                                  <a:gd name="T26" fmla="*/ 439 w 565"/>
                                  <a:gd name="T27" fmla="*/ 1352 h 1353"/>
                                  <a:gd name="T28" fmla="*/ 374 w 565"/>
                                  <a:gd name="T29" fmla="*/ 1337 h 1353"/>
                                  <a:gd name="T30" fmla="*/ 389 w 565"/>
                                  <a:gd name="T31" fmla="*/ 1183 h 1353"/>
                                  <a:gd name="T32" fmla="*/ 398 w 565"/>
                                  <a:gd name="T33" fmla="*/ 1070 h 1353"/>
                                  <a:gd name="T34" fmla="*/ 424 w 565"/>
                                  <a:gd name="T35" fmla="*/ 786 h 1353"/>
                                  <a:gd name="T36" fmla="*/ 429 w 565"/>
                                  <a:gd name="T37" fmla="*/ 639 h 1353"/>
                                  <a:gd name="T38" fmla="*/ 428 w 565"/>
                                  <a:gd name="T39" fmla="*/ 612 h 1353"/>
                                  <a:gd name="T40" fmla="*/ 426 w 565"/>
                                  <a:gd name="T41" fmla="*/ 589 h 1353"/>
                                  <a:gd name="T42" fmla="*/ 421 w 565"/>
                                  <a:gd name="T43" fmla="*/ 568 h 1353"/>
                                  <a:gd name="T44" fmla="*/ 415 w 565"/>
                                  <a:gd name="T45" fmla="*/ 552 h 1353"/>
                                  <a:gd name="T46" fmla="*/ 404 w 565"/>
                                  <a:gd name="T47" fmla="*/ 540 h 1353"/>
                                  <a:gd name="T48" fmla="*/ 390 w 565"/>
                                  <a:gd name="T49" fmla="*/ 534 h 1353"/>
                                  <a:gd name="T50" fmla="*/ 374 w 565"/>
                                  <a:gd name="T51" fmla="*/ 532 h 1353"/>
                                  <a:gd name="T52" fmla="*/ 356 w 565"/>
                                  <a:gd name="T53" fmla="*/ 533 h 1353"/>
                                  <a:gd name="T54" fmla="*/ 342 w 565"/>
                                  <a:gd name="T55" fmla="*/ 538 h 1353"/>
                                  <a:gd name="T56" fmla="*/ 331 w 565"/>
                                  <a:gd name="T57" fmla="*/ 552 h 1353"/>
                                  <a:gd name="T58" fmla="*/ 317 w 565"/>
                                  <a:gd name="T59" fmla="*/ 576 h 1353"/>
                                  <a:gd name="T60" fmla="*/ 245 w 565"/>
                                  <a:gd name="T61" fmla="*/ 783 h 1353"/>
                                  <a:gd name="T62" fmla="*/ 210 w 565"/>
                                  <a:gd name="T63" fmla="*/ 881 h 1353"/>
                                  <a:gd name="T64" fmla="*/ 176 w 565"/>
                                  <a:gd name="T65" fmla="*/ 1127 h 1353"/>
                                  <a:gd name="T66" fmla="*/ 175 w 565"/>
                                  <a:gd name="T67" fmla="*/ 1320 h 1353"/>
                                  <a:gd name="T68" fmla="*/ 0 w 565"/>
                                  <a:gd name="T69" fmla="*/ 1288 h 1353"/>
                                  <a:gd name="T70" fmla="*/ 24 w 565"/>
                                  <a:gd name="T71" fmla="*/ 1230 h 1353"/>
                                  <a:gd name="T72" fmla="*/ 37 w 565"/>
                                  <a:gd name="T73" fmla="*/ 1147 h 1353"/>
                                  <a:gd name="T74" fmla="*/ 88 w 565"/>
                                  <a:gd name="T75" fmla="*/ 956 h 1353"/>
                                  <a:gd name="T76" fmla="*/ 138 w 565"/>
                                  <a:gd name="T77" fmla="*/ 759 h 1353"/>
                                  <a:gd name="T78" fmla="*/ 186 w 565"/>
                                  <a:gd name="T79" fmla="*/ 580 h 1353"/>
                                  <a:gd name="T80" fmla="*/ 275 w 565"/>
                                  <a:gd name="T81" fmla="*/ 433 h 1353"/>
                                  <a:gd name="T82" fmla="*/ 267 w 565"/>
                                  <a:gd name="T83" fmla="*/ 219 h 1353"/>
                                  <a:gd name="T84" fmla="*/ 168 w 565"/>
                                  <a:gd name="T85" fmla="*/ 11 h 1353"/>
                                  <a:gd name="T86" fmla="*/ 279 w 565"/>
                                  <a:gd name="T87" fmla="*/ 0 h 1353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565"/>
                                  <a:gd name="T133" fmla="*/ 0 h 1353"/>
                                  <a:gd name="T134" fmla="*/ 565 w 565"/>
                                  <a:gd name="T135" fmla="*/ 1353 h 1353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565" h="1353">
                                    <a:moveTo>
                                      <a:pt x="279" y="0"/>
                                    </a:moveTo>
                                    <a:lnTo>
                                      <a:pt x="319" y="32"/>
                                    </a:lnTo>
                                    <a:lnTo>
                                      <a:pt x="355" y="64"/>
                                    </a:lnTo>
                                    <a:lnTo>
                                      <a:pt x="392" y="101"/>
                                    </a:lnTo>
                                    <a:lnTo>
                                      <a:pt x="425" y="142"/>
                                    </a:lnTo>
                                    <a:lnTo>
                                      <a:pt x="457" y="183"/>
                                    </a:lnTo>
                                    <a:lnTo>
                                      <a:pt x="483" y="218"/>
                                    </a:lnTo>
                                    <a:lnTo>
                                      <a:pt x="493" y="237"/>
                                    </a:lnTo>
                                    <a:lnTo>
                                      <a:pt x="534" y="509"/>
                                    </a:lnTo>
                                    <a:lnTo>
                                      <a:pt x="534" y="1167"/>
                                    </a:lnTo>
                                    <a:lnTo>
                                      <a:pt x="545" y="1244"/>
                                    </a:lnTo>
                                    <a:lnTo>
                                      <a:pt x="564" y="1284"/>
                                    </a:lnTo>
                                    <a:lnTo>
                                      <a:pt x="522" y="1331"/>
                                    </a:lnTo>
                                    <a:lnTo>
                                      <a:pt x="439" y="1352"/>
                                    </a:lnTo>
                                    <a:lnTo>
                                      <a:pt x="374" y="1337"/>
                                    </a:lnTo>
                                    <a:lnTo>
                                      <a:pt x="389" y="1183"/>
                                    </a:lnTo>
                                    <a:lnTo>
                                      <a:pt x="398" y="1070"/>
                                    </a:lnTo>
                                    <a:lnTo>
                                      <a:pt x="424" y="786"/>
                                    </a:lnTo>
                                    <a:lnTo>
                                      <a:pt x="429" y="639"/>
                                    </a:lnTo>
                                    <a:lnTo>
                                      <a:pt x="428" y="612"/>
                                    </a:lnTo>
                                    <a:lnTo>
                                      <a:pt x="426" y="589"/>
                                    </a:lnTo>
                                    <a:lnTo>
                                      <a:pt x="421" y="568"/>
                                    </a:lnTo>
                                    <a:lnTo>
                                      <a:pt x="415" y="552"/>
                                    </a:lnTo>
                                    <a:lnTo>
                                      <a:pt x="404" y="540"/>
                                    </a:lnTo>
                                    <a:lnTo>
                                      <a:pt x="390" y="534"/>
                                    </a:lnTo>
                                    <a:lnTo>
                                      <a:pt x="374" y="532"/>
                                    </a:lnTo>
                                    <a:lnTo>
                                      <a:pt x="356" y="533"/>
                                    </a:lnTo>
                                    <a:lnTo>
                                      <a:pt x="342" y="538"/>
                                    </a:lnTo>
                                    <a:lnTo>
                                      <a:pt x="331" y="552"/>
                                    </a:lnTo>
                                    <a:lnTo>
                                      <a:pt x="317" y="576"/>
                                    </a:lnTo>
                                    <a:lnTo>
                                      <a:pt x="245" y="783"/>
                                    </a:lnTo>
                                    <a:lnTo>
                                      <a:pt x="210" y="881"/>
                                    </a:lnTo>
                                    <a:lnTo>
                                      <a:pt x="176" y="1127"/>
                                    </a:lnTo>
                                    <a:lnTo>
                                      <a:pt x="175" y="1320"/>
                                    </a:lnTo>
                                    <a:lnTo>
                                      <a:pt x="0" y="1288"/>
                                    </a:lnTo>
                                    <a:lnTo>
                                      <a:pt x="24" y="1230"/>
                                    </a:lnTo>
                                    <a:lnTo>
                                      <a:pt x="37" y="1147"/>
                                    </a:lnTo>
                                    <a:lnTo>
                                      <a:pt x="88" y="956"/>
                                    </a:lnTo>
                                    <a:lnTo>
                                      <a:pt x="138" y="759"/>
                                    </a:lnTo>
                                    <a:lnTo>
                                      <a:pt x="186" y="580"/>
                                    </a:lnTo>
                                    <a:lnTo>
                                      <a:pt x="275" y="433"/>
                                    </a:lnTo>
                                    <a:lnTo>
                                      <a:pt x="267" y="219"/>
                                    </a:lnTo>
                                    <a:lnTo>
                                      <a:pt x="168" y="11"/>
                                    </a:lnTo>
                                    <a:lnTo>
                                      <a:pt x="279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 cap="rnd">
                                <a:noFill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029"/>
                              </a:p>
                            </p:txBody>
                          </p:sp>
                        </p:grpSp>
                        <p:sp>
                          <p:nvSpPr>
                            <p:cNvPr id="64" name="Freeform 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35" y="2159"/>
                              <a:ext cx="427" cy="921"/>
                            </a:xfrm>
                            <a:custGeom>
                              <a:avLst/>
                              <a:gdLst>
                                <a:gd name="T0" fmla="*/ 172 w 427"/>
                                <a:gd name="T1" fmla="*/ 0 h 921"/>
                                <a:gd name="T2" fmla="*/ 298 w 427"/>
                                <a:gd name="T3" fmla="*/ 0 h 921"/>
                                <a:gd name="T4" fmla="*/ 320 w 427"/>
                                <a:gd name="T5" fmla="*/ 27 h 921"/>
                                <a:gd name="T6" fmla="*/ 335 w 427"/>
                                <a:gd name="T7" fmla="*/ 47 h 921"/>
                                <a:gd name="T8" fmla="*/ 352 w 427"/>
                                <a:gd name="T9" fmla="*/ 77 h 921"/>
                                <a:gd name="T10" fmla="*/ 368 w 427"/>
                                <a:gd name="T11" fmla="*/ 109 h 921"/>
                                <a:gd name="T12" fmla="*/ 383 w 427"/>
                                <a:gd name="T13" fmla="*/ 141 h 921"/>
                                <a:gd name="T14" fmla="*/ 397 w 427"/>
                                <a:gd name="T15" fmla="*/ 173 h 921"/>
                                <a:gd name="T16" fmla="*/ 410 w 427"/>
                                <a:gd name="T17" fmla="*/ 202 h 921"/>
                                <a:gd name="T18" fmla="*/ 424 w 427"/>
                                <a:gd name="T19" fmla="*/ 234 h 921"/>
                                <a:gd name="T20" fmla="*/ 426 w 427"/>
                                <a:gd name="T21" fmla="*/ 262 h 921"/>
                                <a:gd name="T22" fmla="*/ 420 w 427"/>
                                <a:gd name="T23" fmla="*/ 428 h 921"/>
                                <a:gd name="T24" fmla="*/ 410 w 427"/>
                                <a:gd name="T25" fmla="*/ 459 h 921"/>
                                <a:gd name="T26" fmla="*/ 399 w 427"/>
                                <a:gd name="T27" fmla="*/ 487 h 921"/>
                                <a:gd name="T28" fmla="*/ 388 w 427"/>
                                <a:gd name="T29" fmla="*/ 511 h 921"/>
                                <a:gd name="T30" fmla="*/ 373 w 427"/>
                                <a:gd name="T31" fmla="*/ 533 h 921"/>
                                <a:gd name="T32" fmla="*/ 356 w 427"/>
                                <a:gd name="T33" fmla="*/ 556 h 921"/>
                                <a:gd name="T34" fmla="*/ 334 w 427"/>
                                <a:gd name="T35" fmla="*/ 574 h 921"/>
                                <a:gd name="T36" fmla="*/ 313 w 427"/>
                                <a:gd name="T37" fmla="*/ 589 h 921"/>
                                <a:gd name="T38" fmla="*/ 286 w 427"/>
                                <a:gd name="T39" fmla="*/ 604 h 921"/>
                                <a:gd name="T40" fmla="*/ 260 w 427"/>
                                <a:gd name="T41" fmla="*/ 616 h 921"/>
                                <a:gd name="T42" fmla="*/ 233 w 427"/>
                                <a:gd name="T43" fmla="*/ 628 h 921"/>
                                <a:gd name="T44" fmla="*/ 208 w 427"/>
                                <a:gd name="T45" fmla="*/ 639 h 921"/>
                                <a:gd name="T46" fmla="*/ 185 w 427"/>
                                <a:gd name="T47" fmla="*/ 647 h 921"/>
                                <a:gd name="T48" fmla="*/ 158 w 427"/>
                                <a:gd name="T49" fmla="*/ 659 h 921"/>
                                <a:gd name="T50" fmla="*/ 137 w 427"/>
                                <a:gd name="T51" fmla="*/ 670 h 921"/>
                                <a:gd name="T52" fmla="*/ 115 w 427"/>
                                <a:gd name="T53" fmla="*/ 683 h 921"/>
                                <a:gd name="T54" fmla="*/ 93 w 427"/>
                                <a:gd name="T55" fmla="*/ 701 h 921"/>
                                <a:gd name="T56" fmla="*/ 75 w 427"/>
                                <a:gd name="T57" fmla="*/ 719 h 921"/>
                                <a:gd name="T58" fmla="*/ 60 w 427"/>
                                <a:gd name="T59" fmla="*/ 741 h 921"/>
                                <a:gd name="T60" fmla="*/ 49 w 427"/>
                                <a:gd name="T61" fmla="*/ 764 h 921"/>
                                <a:gd name="T62" fmla="*/ 38 w 427"/>
                                <a:gd name="T63" fmla="*/ 790 h 921"/>
                                <a:gd name="T64" fmla="*/ 28 w 427"/>
                                <a:gd name="T65" fmla="*/ 819 h 921"/>
                                <a:gd name="T66" fmla="*/ 20 w 427"/>
                                <a:gd name="T67" fmla="*/ 846 h 921"/>
                                <a:gd name="T68" fmla="*/ 14 w 427"/>
                                <a:gd name="T69" fmla="*/ 877 h 921"/>
                                <a:gd name="T70" fmla="*/ 9 w 427"/>
                                <a:gd name="T71" fmla="*/ 911 h 921"/>
                                <a:gd name="T72" fmla="*/ 6 w 427"/>
                                <a:gd name="T73" fmla="*/ 920 h 921"/>
                                <a:gd name="T74" fmla="*/ 0 w 427"/>
                                <a:gd name="T75" fmla="*/ 850 h 921"/>
                                <a:gd name="T76" fmla="*/ 3 w 427"/>
                                <a:gd name="T77" fmla="*/ 800 h 921"/>
                                <a:gd name="T78" fmla="*/ 6 w 427"/>
                                <a:gd name="T79" fmla="*/ 762 h 921"/>
                                <a:gd name="T80" fmla="*/ 13 w 427"/>
                                <a:gd name="T81" fmla="*/ 735 h 921"/>
                                <a:gd name="T82" fmla="*/ 19 w 427"/>
                                <a:gd name="T83" fmla="*/ 706 h 921"/>
                                <a:gd name="T84" fmla="*/ 30 w 427"/>
                                <a:gd name="T85" fmla="*/ 683 h 921"/>
                                <a:gd name="T86" fmla="*/ 41 w 427"/>
                                <a:gd name="T87" fmla="*/ 663 h 921"/>
                                <a:gd name="T88" fmla="*/ 55 w 427"/>
                                <a:gd name="T89" fmla="*/ 642 h 921"/>
                                <a:gd name="T90" fmla="*/ 72 w 427"/>
                                <a:gd name="T91" fmla="*/ 620 h 921"/>
                                <a:gd name="T92" fmla="*/ 88 w 427"/>
                                <a:gd name="T93" fmla="*/ 604 h 921"/>
                                <a:gd name="T94" fmla="*/ 108 w 427"/>
                                <a:gd name="T95" fmla="*/ 582 h 921"/>
                                <a:gd name="T96" fmla="*/ 130 w 427"/>
                                <a:gd name="T97" fmla="*/ 560 h 921"/>
                                <a:gd name="T98" fmla="*/ 156 w 427"/>
                                <a:gd name="T99" fmla="*/ 534 h 921"/>
                                <a:gd name="T100" fmla="*/ 176 w 427"/>
                                <a:gd name="T101" fmla="*/ 512 h 921"/>
                                <a:gd name="T102" fmla="*/ 196 w 427"/>
                                <a:gd name="T103" fmla="*/ 488 h 921"/>
                                <a:gd name="T104" fmla="*/ 212 w 427"/>
                                <a:gd name="T105" fmla="*/ 464 h 921"/>
                                <a:gd name="T106" fmla="*/ 226 w 427"/>
                                <a:gd name="T107" fmla="*/ 440 h 921"/>
                                <a:gd name="T108" fmla="*/ 239 w 427"/>
                                <a:gd name="T109" fmla="*/ 416 h 921"/>
                                <a:gd name="T110" fmla="*/ 250 w 427"/>
                                <a:gd name="T111" fmla="*/ 390 h 921"/>
                                <a:gd name="T112" fmla="*/ 260 w 427"/>
                                <a:gd name="T113" fmla="*/ 360 h 921"/>
                                <a:gd name="T114" fmla="*/ 267 w 427"/>
                                <a:gd name="T115" fmla="*/ 339 h 921"/>
                                <a:gd name="T116" fmla="*/ 172 w 427"/>
                                <a:gd name="T117" fmla="*/ 0 h 921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427"/>
                                <a:gd name="T178" fmla="*/ 0 h 921"/>
                                <a:gd name="T179" fmla="*/ 427 w 427"/>
                                <a:gd name="T180" fmla="*/ 921 h 921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427" h="921">
                                  <a:moveTo>
                                    <a:pt x="172" y="0"/>
                                  </a:moveTo>
                                  <a:lnTo>
                                    <a:pt x="298" y="0"/>
                                  </a:lnTo>
                                  <a:lnTo>
                                    <a:pt x="320" y="27"/>
                                  </a:lnTo>
                                  <a:lnTo>
                                    <a:pt x="335" y="47"/>
                                  </a:lnTo>
                                  <a:lnTo>
                                    <a:pt x="352" y="77"/>
                                  </a:lnTo>
                                  <a:lnTo>
                                    <a:pt x="368" y="109"/>
                                  </a:lnTo>
                                  <a:lnTo>
                                    <a:pt x="383" y="141"/>
                                  </a:lnTo>
                                  <a:lnTo>
                                    <a:pt x="397" y="173"/>
                                  </a:lnTo>
                                  <a:lnTo>
                                    <a:pt x="410" y="202"/>
                                  </a:lnTo>
                                  <a:lnTo>
                                    <a:pt x="424" y="234"/>
                                  </a:lnTo>
                                  <a:lnTo>
                                    <a:pt x="426" y="262"/>
                                  </a:lnTo>
                                  <a:lnTo>
                                    <a:pt x="420" y="428"/>
                                  </a:lnTo>
                                  <a:lnTo>
                                    <a:pt x="410" y="459"/>
                                  </a:lnTo>
                                  <a:lnTo>
                                    <a:pt x="399" y="487"/>
                                  </a:lnTo>
                                  <a:lnTo>
                                    <a:pt x="388" y="511"/>
                                  </a:lnTo>
                                  <a:lnTo>
                                    <a:pt x="373" y="533"/>
                                  </a:lnTo>
                                  <a:lnTo>
                                    <a:pt x="356" y="556"/>
                                  </a:lnTo>
                                  <a:lnTo>
                                    <a:pt x="334" y="574"/>
                                  </a:lnTo>
                                  <a:lnTo>
                                    <a:pt x="313" y="589"/>
                                  </a:lnTo>
                                  <a:lnTo>
                                    <a:pt x="286" y="604"/>
                                  </a:lnTo>
                                  <a:lnTo>
                                    <a:pt x="260" y="616"/>
                                  </a:lnTo>
                                  <a:lnTo>
                                    <a:pt x="233" y="628"/>
                                  </a:lnTo>
                                  <a:lnTo>
                                    <a:pt x="208" y="639"/>
                                  </a:lnTo>
                                  <a:lnTo>
                                    <a:pt x="185" y="647"/>
                                  </a:lnTo>
                                  <a:lnTo>
                                    <a:pt x="158" y="659"/>
                                  </a:lnTo>
                                  <a:lnTo>
                                    <a:pt x="137" y="670"/>
                                  </a:lnTo>
                                  <a:lnTo>
                                    <a:pt x="115" y="683"/>
                                  </a:lnTo>
                                  <a:lnTo>
                                    <a:pt x="93" y="701"/>
                                  </a:lnTo>
                                  <a:lnTo>
                                    <a:pt x="75" y="719"/>
                                  </a:lnTo>
                                  <a:lnTo>
                                    <a:pt x="60" y="741"/>
                                  </a:lnTo>
                                  <a:lnTo>
                                    <a:pt x="49" y="764"/>
                                  </a:lnTo>
                                  <a:lnTo>
                                    <a:pt x="38" y="790"/>
                                  </a:lnTo>
                                  <a:lnTo>
                                    <a:pt x="28" y="819"/>
                                  </a:lnTo>
                                  <a:lnTo>
                                    <a:pt x="20" y="846"/>
                                  </a:lnTo>
                                  <a:lnTo>
                                    <a:pt x="14" y="877"/>
                                  </a:lnTo>
                                  <a:lnTo>
                                    <a:pt x="9" y="911"/>
                                  </a:lnTo>
                                  <a:lnTo>
                                    <a:pt x="6" y="920"/>
                                  </a:lnTo>
                                  <a:lnTo>
                                    <a:pt x="0" y="850"/>
                                  </a:lnTo>
                                  <a:lnTo>
                                    <a:pt x="3" y="800"/>
                                  </a:lnTo>
                                  <a:lnTo>
                                    <a:pt x="6" y="762"/>
                                  </a:lnTo>
                                  <a:lnTo>
                                    <a:pt x="13" y="735"/>
                                  </a:lnTo>
                                  <a:lnTo>
                                    <a:pt x="19" y="706"/>
                                  </a:lnTo>
                                  <a:lnTo>
                                    <a:pt x="30" y="683"/>
                                  </a:lnTo>
                                  <a:lnTo>
                                    <a:pt x="41" y="663"/>
                                  </a:lnTo>
                                  <a:lnTo>
                                    <a:pt x="55" y="642"/>
                                  </a:lnTo>
                                  <a:lnTo>
                                    <a:pt x="72" y="620"/>
                                  </a:lnTo>
                                  <a:lnTo>
                                    <a:pt x="88" y="604"/>
                                  </a:lnTo>
                                  <a:lnTo>
                                    <a:pt x="108" y="582"/>
                                  </a:lnTo>
                                  <a:lnTo>
                                    <a:pt x="130" y="560"/>
                                  </a:lnTo>
                                  <a:lnTo>
                                    <a:pt x="156" y="534"/>
                                  </a:lnTo>
                                  <a:lnTo>
                                    <a:pt x="176" y="512"/>
                                  </a:lnTo>
                                  <a:lnTo>
                                    <a:pt x="196" y="488"/>
                                  </a:lnTo>
                                  <a:lnTo>
                                    <a:pt x="212" y="464"/>
                                  </a:lnTo>
                                  <a:lnTo>
                                    <a:pt x="226" y="440"/>
                                  </a:lnTo>
                                  <a:lnTo>
                                    <a:pt x="239" y="416"/>
                                  </a:lnTo>
                                  <a:lnTo>
                                    <a:pt x="250" y="390"/>
                                  </a:lnTo>
                                  <a:lnTo>
                                    <a:pt x="260" y="360"/>
                                  </a:lnTo>
                                  <a:lnTo>
                                    <a:pt x="267" y="339"/>
                                  </a:lnTo>
                                  <a:lnTo>
                                    <a:pt x="172" y="0"/>
                                  </a:lnTo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  <p:grpSp>
                        <p:nvGrpSpPr>
                          <p:cNvPr id="60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5" y="2176"/>
                            <a:ext cx="499" cy="435"/>
                            <a:chOff x="815" y="2176"/>
                            <a:chExt cx="499" cy="435"/>
                          </a:xfrm>
                        </p:grpSpPr>
                        <p:sp>
                          <p:nvSpPr>
                            <p:cNvPr id="61" name="Freeform 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15" y="2176"/>
                              <a:ext cx="428" cy="429"/>
                            </a:xfrm>
                            <a:custGeom>
                              <a:avLst/>
                              <a:gdLst>
                                <a:gd name="T0" fmla="*/ 125 w 428"/>
                                <a:gd name="T1" fmla="*/ 12 h 429"/>
                                <a:gd name="T2" fmla="*/ 106 w 428"/>
                                <a:gd name="T3" fmla="*/ 5 h 429"/>
                                <a:gd name="T4" fmla="*/ 80 w 428"/>
                                <a:gd name="T5" fmla="*/ 0 h 429"/>
                                <a:gd name="T6" fmla="*/ 58 w 428"/>
                                <a:gd name="T7" fmla="*/ 4 h 429"/>
                                <a:gd name="T8" fmla="*/ 35 w 428"/>
                                <a:gd name="T9" fmla="*/ 11 h 429"/>
                                <a:gd name="T10" fmla="*/ 17 w 428"/>
                                <a:gd name="T11" fmla="*/ 24 h 429"/>
                                <a:gd name="T12" fmla="*/ 8 w 428"/>
                                <a:gd name="T13" fmla="*/ 40 h 429"/>
                                <a:gd name="T14" fmla="*/ 2 w 428"/>
                                <a:gd name="T15" fmla="*/ 62 h 429"/>
                                <a:gd name="T16" fmla="*/ 0 w 428"/>
                                <a:gd name="T17" fmla="*/ 82 h 429"/>
                                <a:gd name="T18" fmla="*/ 1 w 428"/>
                                <a:gd name="T19" fmla="*/ 104 h 429"/>
                                <a:gd name="T20" fmla="*/ 3 w 428"/>
                                <a:gd name="T21" fmla="*/ 128 h 429"/>
                                <a:gd name="T22" fmla="*/ 8 w 428"/>
                                <a:gd name="T23" fmla="*/ 158 h 429"/>
                                <a:gd name="T24" fmla="*/ 13 w 428"/>
                                <a:gd name="T25" fmla="*/ 171 h 429"/>
                                <a:gd name="T26" fmla="*/ 35 w 428"/>
                                <a:gd name="T27" fmla="*/ 185 h 429"/>
                                <a:gd name="T28" fmla="*/ 53 w 428"/>
                                <a:gd name="T29" fmla="*/ 197 h 429"/>
                                <a:gd name="T30" fmla="*/ 71 w 428"/>
                                <a:gd name="T31" fmla="*/ 209 h 429"/>
                                <a:gd name="T32" fmla="*/ 89 w 428"/>
                                <a:gd name="T33" fmla="*/ 225 h 429"/>
                                <a:gd name="T34" fmla="*/ 107 w 428"/>
                                <a:gd name="T35" fmla="*/ 242 h 429"/>
                                <a:gd name="T36" fmla="*/ 123 w 428"/>
                                <a:gd name="T37" fmla="*/ 257 h 429"/>
                                <a:gd name="T38" fmla="*/ 140 w 428"/>
                                <a:gd name="T39" fmla="*/ 272 h 429"/>
                                <a:gd name="T40" fmla="*/ 158 w 428"/>
                                <a:gd name="T41" fmla="*/ 295 h 429"/>
                                <a:gd name="T42" fmla="*/ 176 w 428"/>
                                <a:gd name="T43" fmla="*/ 320 h 429"/>
                                <a:gd name="T44" fmla="*/ 193 w 428"/>
                                <a:gd name="T45" fmla="*/ 343 h 429"/>
                                <a:gd name="T46" fmla="*/ 198 w 428"/>
                                <a:gd name="T47" fmla="*/ 350 h 429"/>
                                <a:gd name="T48" fmla="*/ 226 w 428"/>
                                <a:gd name="T49" fmla="*/ 360 h 429"/>
                                <a:gd name="T50" fmla="*/ 265 w 428"/>
                                <a:gd name="T51" fmla="*/ 374 h 429"/>
                                <a:gd name="T52" fmla="*/ 299 w 428"/>
                                <a:gd name="T53" fmla="*/ 391 h 429"/>
                                <a:gd name="T54" fmla="*/ 333 w 428"/>
                                <a:gd name="T55" fmla="*/ 408 h 429"/>
                                <a:gd name="T56" fmla="*/ 361 w 428"/>
                                <a:gd name="T57" fmla="*/ 417 h 429"/>
                                <a:gd name="T58" fmla="*/ 396 w 428"/>
                                <a:gd name="T59" fmla="*/ 428 h 429"/>
                                <a:gd name="T60" fmla="*/ 427 w 428"/>
                                <a:gd name="T61" fmla="*/ 428 h 429"/>
                                <a:gd name="T62" fmla="*/ 410 w 428"/>
                                <a:gd name="T63" fmla="*/ 235 h 429"/>
                                <a:gd name="T64" fmla="*/ 370 w 428"/>
                                <a:gd name="T65" fmla="*/ 238 h 429"/>
                                <a:gd name="T66" fmla="*/ 338 w 428"/>
                                <a:gd name="T67" fmla="*/ 233 h 429"/>
                                <a:gd name="T68" fmla="*/ 311 w 428"/>
                                <a:gd name="T69" fmla="*/ 226 h 429"/>
                                <a:gd name="T70" fmla="*/ 285 w 428"/>
                                <a:gd name="T71" fmla="*/ 219 h 429"/>
                                <a:gd name="T72" fmla="*/ 266 w 428"/>
                                <a:gd name="T73" fmla="*/ 202 h 429"/>
                                <a:gd name="T74" fmla="*/ 247 w 428"/>
                                <a:gd name="T75" fmla="*/ 187 h 429"/>
                                <a:gd name="T76" fmla="*/ 225 w 428"/>
                                <a:gd name="T77" fmla="*/ 170 h 429"/>
                                <a:gd name="T78" fmla="*/ 204 w 428"/>
                                <a:gd name="T79" fmla="*/ 156 h 429"/>
                                <a:gd name="T80" fmla="*/ 194 w 428"/>
                                <a:gd name="T81" fmla="*/ 148 h 429"/>
                                <a:gd name="T82" fmla="*/ 180 w 428"/>
                                <a:gd name="T83" fmla="*/ 117 h 429"/>
                                <a:gd name="T84" fmla="*/ 161 w 428"/>
                                <a:gd name="T85" fmla="*/ 84 h 429"/>
                                <a:gd name="T86" fmla="*/ 146 w 428"/>
                                <a:gd name="T87" fmla="*/ 51 h 429"/>
                                <a:gd name="T88" fmla="*/ 125 w 428"/>
                                <a:gd name="T89" fmla="*/ 12 h 42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428"/>
                                <a:gd name="T136" fmla="*/ 0 h 429"/>
                                <a:gd name="T137" fmla="*/ 428 w 428"/>
                                <a:gd name="T138" fmla="*/ 429 h 42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428" h="429">
                                  <a:moveTo>
                                    <a:pt x="125" y="12"/>
                                  </a:moveTo>
                                  <a:lnTo>
                                    <a:pt x="106" y="5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35" y="11"/>
                                  </a:lnTo>
                                  <a:lnTo>
                                    <a:pt x="17" y="24"/>
                                  </a:lnTo>
                                  <a:lnTo>
                                    <a:pt x="8" y="40"/>
                                  </a:lnTo>
                                  <a:lnTo>
                                    <a:pt x="2" y="62"/>
                                  </a:lnTo>
                                  <a:lnTo>
                                    <a:pt x="0" y="82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3" y="128"/>
                                  </a:lnTo>
                                  <a:lnTo>
                                    <a:pt x="8" y="158"/>
                                  </a:lnTo>
                                  <a:lnTo>
                                    <a:pt x="13" y="171"/>
                                  </a:lnTo>
                                  <a:lnTo>
                                    <a:pt x="35" y="185"/>
                                  </a:lnTo>
                                  <a:lnTo>
                                    <a:pt x="53" y="197"/>
                                  </a:lnTo>
                                  <a:lnTo>
                                    <a:pt x="71" y="209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42"/>
                                  </a:lnTo>
                                  <a:lnTo>
                                    <a:pt x="123" y="257"/>
                                  </a:lnTo>
                                  <a:lnTo>
                                    <a:pt x="140" y="272"/>
                                  </a:lnTo>
                                  <a:lnTo>
                                    <a:pt x="158" y="295"/>
                                  </a:lnTo>
                                  <a:lnTo>
                                    <a:pt x="176" y="320"/>
                                  </a:lnTo>
                                  <a:lnTo>
                                    <a:pt x="193" y="343"/>
                                  </a:lnTo>
                                  <a:lnTo>
                                    <a:pt x="198" y="350"/>
                                  </a:lnTo>
                                  <a:lnTo>
                                    <a:pt x="226" y="360"/>
                                  </a:lnTo>
                                  <a:lnTo>
                                    <a:pt x="265" y="374"/>
                                  </a:lnTo>
                                  <a:lnTo>
                                    <a:pt x="299" y="391"/>
                                  </a:lnTo>
                                  <a:lnTo>
                                    <a:pt x="333" y="408"/>
                                  </a:lnTo>
                                  <a:lnTo>
                                    <a:pt x="361" y="417"/>
                                  </a:lnTo>
                                  <a:lnTo>
                                    <a:pt x="396" y="428"/>
                                  </a:lnTo>
                                  <a:lnTo>
                                    <a:pt x="427" y="428"/>
                                  </a:lnTo>
                                  <a:lnTo>
                                    <a:pt x="410" y="235"/>
                                  </a:lnTo>
                                  <a:lnTo>
                                    <a:pt x="370" y="238"/>
                                  </a:lnTo>
                                  <a:lnTo>
                                    <a:pt x="338" y="233"/>
                                  </a:lnTo>
                                  <a:lnTo>
                                    <a:pt x="311" y="226"/>
                                  </a:lnTo>
                                  <a:lnTo>
                                    <a:pt x="285" y="219"/>
                                  </a:lnTo>
                                  <a:lnTo>
                                    <a:pt x="266" y="202"/>
                                  </a:lnTo>
                                  <a:lnTo>
                                    <a:pt x="247" y="187"/>
                                  </a:lnTo>
                                  <a:lnTo>
                                    <a:pt x="225" y="170"/>
                                  </a:lnTo>
                                  <a:lnTo>
                                    <a:pt x="204" y="156"/>
                                  </a:lnTo>
                                  <a:lnTo>
                                    <a:pt x="194" y="148"/>
                                  </a:lnTo>
                                  <a:lnTo>
                                    <a:pt x="180" y="117"/>
                                  </a:lnTo>
                                  <a:lnTo>
                                    <a:pt x="161" y="84"/>
                                  </a:lnTo>
                                  <a:lnTo>
                                    <a:pt x="146" y="51"/>
                                  </a:lnTo>
                                  <a:lnTo>
                                    <a:pt x="125" y="12"/>
                                  </a:lnTo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 cap="rnd">
                              <a:noFill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029"/>
                            </a:p>
                          </p:txBody>
                        </p:sp>
                        <p:sp>
                          <p:nvSpPr>
                            <p:cNvPr id="62" name="Oval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70" y="2409"/>
                              <a:ext cx="144" cy="202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029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2" name="Group 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3" y="2039"/>
                        <a:ext cx="251" cy="206"/>
                        <a:chOff x="943" y="2039"/>
                        <a:chExt cx="251" cy="206"/>
                      </a:xfrm>
                    </p:grpSpPr>
                    <p:sp>
                      <p:nvSpPr>
                        <p:cNvPr id="53" name="Freeform 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3" y="2039"/>
                          <a:ext cx="251" cy="206"/>
                        </a:xfrm>
                        <a:custGeom>
                          <a:avLst/>
                          <a:gdLst>
                            <a:gd name="T0" fmla="*/ 138 w 251"/>
                            <a:gd name="T1" fmla="*/ 57 h 206"/>
                            <a:gd name="T2" fmla="*/ 162 w 251"/>
                            <a:gd name="T3" fmla="*/ 3 h 206"/>
                            <a:gd name="T4" fmla="*/ 180 w 251"/>
                            <a:gd name="T5" fmla="*/ 0 h 206"/>
                            <a:gd name="T6" fmla="*/ 197 w 251"/>
                            <a:gd name="T7" fmla="*/ 4 h 206"/>
                            <a:gd name="T8" fmla="*/ 213 w 251"/>
                            <a:gd name="T9" fmla="*/ 11 h 206"/>
                            <a:gd name="T10" fmla="*/ 227 w 251"/>
                            <a:gd name="T11" fmla="*/ 21 h 206"/>
                            <a:gd name="T12" fmla="*/ 237 w 251"/>
                            <a:gd name="T13" fmla="*/ 36 h 206"/>
                            <a:gd name="T14" fmla="*/ 247 w 251"/>
                            <a:gd name="T15" fmla="*/ 53 h 206"/>
                            <a:gd name="T16" fmla="*/ 250 w 251"/>
                            <a:gd name="T17" fmla="*/ 76 h 206"/>
                            <a:gd name="T18" fmla="*/ 249 w 251"/>
                            <a:gd name="T19" fmla="*/ 101 h 206"/>
                            <a:gd name="T20" fmla="*/ 242 w 251"/>
                            <a:gd name="T21" fmla="*/ 122 h 206"/>
                            <a:gd name="T22" fmla="*/ 233 w 251"/>
                            <a:gd name="T23" fmla="*/ 141 h 206"/>
                            <a:gd name="T24" fmla="*/ 223 w 251"/>
                            <a:gd name="T25" fmla="*/ 154 h 206"/>
                            <a:gd name="T26" fmla="*/ 215 w 251"/>
                            <a:gd name="T27" fmla="*/ 166 h 206"/>
                            <a:gd name="T28" fmla="*/ 134 w 251"/>
                            <a:gd name="T29" fmla="*/ 128 h 206"/>
                            <a:gd name="T30" fmla="*/ 112 w 251"/>
                            <a:gd name="T31" fmla="*/ 137 h 206"/>
                            <a:gd name="T32" fmla="*/ 55 w 251"/>
                            <a:gd name="T33" fmla="*/ 205 h 206"/>
                            <a:gd name="T34" fmla="*/ 41 w 251"/>
                            <a:gd name="T35" fmla="*/ 196 h 206"/>
                            <a:gd name="T36" fmla="*/ 31 w 251"/>
                            <a:gd name="T37" fmla="*/ 188 h 206"/>
                            <a:gd name="T38" fmla="*/ 23 w 251"/>
                            <a:gd name="T39" fmla="*/ 176 h 206"/>
                            <a:gd name="T40" fmla="*/ 14 w 251"/>
                            <a:gd name="T41" fmla="*/ 160 h 206"/>
                            <a:gd name="T42" fmla="*/ 5 w 251"/>
                            <a:gd name="T43" fmla="*/ 141 h 206"/>
                            <a:gd name="T44" fmla="*/ 0 w 251"/>
                            <a:gd name="T45" fmla="*/ 118 h 206"/>
                            <a:gd name="T46" fmla="*/ 0 w 251"/>
                            <a:gd name="T47" fmla="*/ 95 h 206"/>
                            <a:gd name="T48" fmla="*/ 3 w 251"/>
                            <a:gd name="T49" fmla="*/ 75 h 206"/>
                            <a:gd name="T50" fmla="*/ 8 w 251"/>
                            <a:gd name="T51" fmla="*/ 53 h 206"/>
                            <a:gd name="T52" fmla="*/ 14 w 251"/>
                            <a:gd name="T53" fmla="*/ 40 h 206"/>
                            <a:gd name="T54" fmla="*/ 21 w 251"/>
                            <a:gd name="T55" fmla="*/ 24 h 206"/>
                            <a:gd name="T56" fmla="*/ 98 w 251"/>
                            <a:gd name="T57" fmla="*/ 60 h 206"/>
                            <a:gd name="T58" fmla="*/ 138 w 251"/>
                            <a:gd name="T59" fmla="*/ 57 h 20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251"/>
                            <a:gd name="T91" fmla="*/ 0 h 206"/>
                            <a:gd name="T92" fmla="*/ 251 w 251"/>
                            <a:gd name="T93" fmla="*/ 206 h 206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251" h="206">
                              <a:moveTo>
                                <a:pt x="138" y="57"/>
                              </a:moveTo>
                              <a:lnTo>
                                <a:pt x="162" y="3"/>
                              </a:lnTo>
                              <a:lnTo>
                                <a:pt x="180" y="0"/>
                              </a:lnTo>
                              <a:lnTo>
                                <a:pt x="197" y="4"/>
                              </a:lnTo>
                              <a:lnTo>
                                <a:pt x="213" y="11"/>
                              </a:lnTo>
                              <a:lnTo>
                                <a:pt x="227" y="21"/>
                              </a:lnTo>
                              <a:lnTo>
                                <a:pt x="237" y="36"/>
                              </a:lnTo>
                              <a:lnTo>
                                <a:pt x="247" y="53"/>
                              </a:lnTo>
                              <a:lnTo>
                                <a:pt x="250" y="76"/>
                              </a:lnTo>
                              <a:lnTo>
                                <a:pt x="249" y="101"/>
                              </a:lnTo>
                              <a:lnTo>
                                <a:pt x="242" y="122"/>
                              </a:lnTo>
                              <a:lnTo>
                                <a:pt x="233" y="141"/>
                              </a:lnTo>
                              <a:lnTo>
                                <a:pt x="223" y="154"/>
                              </a:lnTo>
                              <a:lnTo>
                                <a:pt x="215" y="166"/>
                              </a:lnTo>
                              <a:lnTo>
                                <a:pt x="134" y="128"/>
                              </a:lnTo>
                              <a:lnTo>
                                <a:pt x="112" y="137"/>
                              </a:lnTo>
                              <a:lnTo>
                                <a:pt x="55" y="205"/>
                              </a:lnTo>
                              <a:lnTo>
                                <a:pt x="41" y="196"/>
                              </a:lnTo>
                              <a:lnTo>
                                <a:pt x="31" y="188"/>
                              </a:lnTo>
                              <a:lnTo>
                                <a:pt x="23" y="176"/>
                              </a:lnTo>
                              <a:lnTo>
                                <a:pt x="14" y="160"/>
                              </a:lnTo>
                              <a:lnTo>
                                <a:pt x="5" y="141"/>
                              </a:lnTo>
                              <a:lnTo>
                                <a:pt x="0" y="118"/>
                              </a:lnTo>
                              <a:lnTo>
                                <a:pt x="0" y="95"/>
                              </a:lnTo>
                              <a:lnTo>
                                <a:pt x="3" y="75"/>
                              </a:lnTo>
                              <a:lnTo>
                                <a:pt x="8" y="53"/>
                              </a:lnTo>
                              <a:lnTo>
                                <a:pt x="14" y="40"/>
                              </a:lnTo>
                              <a:lnTo>
                                <a:pt x="21" y="24"/>
                              </a:lnTo>
                              <a:lnTo>
                                <a:pt x="98" y="60"/>
                              </a:lnTo>
                              <a:lnTo>
                                <a:pt x="138" y="57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4" name="Oval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24" y="2086"/>
                          <a:ext cx="100" cy="9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5" name="Oval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9" y="2087"/>
                          <a:ext cx="100" cy="1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  <p:sp>
                      <p:nvSpPr>
                        <p:cNvPr id="56" name="Oval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6" y="2086"/>
                          <a:ext cx="101" cy="9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029"/>
                        </a:p>
                      </p:txBody>
                    </p:sp>
                  </p:grpSp>
                </p:grpSp>
              </p:grpSp>
              <p:grpSp>
                <p:nvGrpSpPr>
                  <p:cNvPr id="2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217" y="2316"/>
                    <a:ext cx="460" cy="396"/>
                    <a:chOff x="1217" y="2316"/>
                    <a:chExt cx="460" cy="396"/>
                  </a:xfrm>
                </p:grpSpPr>
                <p:grpSp>
                  <p:nvGrpSpPr>
                    <p:cNvPr id="2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7" y="2448"/>
                      <a:ext cx="120" cy="136"/>
                      <a:chOff x="1217" y="2448"/>
                      <a:chExt cx="120" cy="136"/>
                    </a:xfrm>
                  </p:grpSpPr>
                  <p:sp>
                    <p:nvSpPr>
                      <p:cNvPr id="47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7" y="2455"/>
                        <a:ext cx="107" cy="129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  <p:sp>
                    <p:nvSpPr>
                      <p:cNvPr id="48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32" y="2448"/>
                        <a:ext cx="105" cy="12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029"/>
                      </a:p>
                    </p:txBody>
                  </p:sp>
                </p:grpSp>
                <p:grpSp>
                  <p:nvGrpSpPr>
                    <p:cNvPr id="25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5" y="2316"/>
                      <a:ext cx="382" cy="396"/>
                      <a:chOff x="1295" y="2316"/>
                      <a:chExt cx="382" cy="396"/>
                    </a:xfrm>
                  </p:grpSpPr>
                  <p:grpSp>
                    <p:nvGrpSpPr>
                      <p:cNvPr id="26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8" y="2325"/>
                        <a:ext cx="379" cy="387"/>
                        <a:chOff x="1298" y="2325"/>
                        <a:chExt cx="379" cy="387"/>
                      </a:xfrm>
                    </p:grpSpPr>
                    <p:grpSp>
                      <p:nvGrpSpPr>
                        <p:cNvPr id="39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8" y="2325"/>
                          <a:ext cx="379" cy="387"/>
                          <a:chOff x="1298" y="2325"/>
                          <a:chExt cx="379" cy="387"/>
                        </a:xfrm>
                      </p:grpSpPr>
                      <p:sp>
                        <p:nvSpPr>
                          <p:cNvPr id="41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2390"/>
                            <a:ext cx="248" cy="261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2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2" y="2510"/>
                            <a:ext cx="62" cy="74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3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3" y="2596"/>
                            <a:ext cx="60" cy="7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4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60" y="2647"/>
                            <a:ext cx="54" cy="6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5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0" y="2417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46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3" y="2325"/>
                            <a:ext cx="80" cy="10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40" name="Freeform 1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82" y="2330"/>
                          <a:ext cx="268" cy="371"/>
                        </a:xfrm>
                        <a:custGeom>
                          <a:avLst/>
                          <a:gdLst>
                            <a:gd name="T0" fmla="*/ 27 w 268"/>
                            <a:gd name="T1" fmla="*/ 60 h 371"/>
                            <a:gd name="T2" fmla="*/ 122 w 268"/>
                            <a:gd name="T3" fmla="*/ 0 h 371"/>
                            <a:gd name="T4" fmla="*/ 171 w 268"/>
                            <a:gd name="T5" fmla="*/ 81 h 371"/>
                            <a:gd name="T6" fmla="*/ 122 w 268"/>
                            <a:gd name="T7" fmla="*/ 114 h 371"/>
                            <a:gd name="T8" fmla="*/ 259 w 268"/>
                            <a:gd name="T9" fmla="*/ 87 h 371"/>
                            <a:gd name="T10" fmla="*/ 267 w 268"/>
                            <a:gd name="T11" fmla="*/ 150 h 371"/>
                            <a:gd name="T12" fmla="*/ 174 w 268"/>
                            <a:gd name="T13" fmla="*/ 172 h 371"/>
                            <a:gd name="T14" fmla="*/ 259 w 268"/>
                            <a:gd name="T15" fmla="*/ 178 h 371"/>
                            <a:gd name="T16" fmla="*/ 257 w 268"/>
                            <a:gd name="T17" fmla="*/ 252 h 371"/>
                            <a:gd name="T18" fmla="*/ 172 w 268"/>
                            <a:gd name="T19" fmla="*/ 238 h 371"/>
                            <a:gd name="T20" fmla="*/ 210 w 268"/>
                            <a:gd name="T21" fmla="*/ 276 h 371"/>
                            <a:gd name="T22" fmla="*/ 172 w 268"/>
                            <a:gd name="T23" fmla="*/ 329 h 371"/>
                            <a:gd name="T24" fmla="*/ 120 w 268"/>
                            <a:gd name="T25" fmla="*/ 297 h 371"/>
                            <a:gd name="T26" fmla="*/ 131 w 268"/>
                            <a:gd name="T27" fmla="*/ 343 h 371"/>
                            <a:gd name="T28" fmla="*/ 84 w 268"/>
                            <a:gd name="T29" fmla="*/ 370 h 371"/>
                            <a:gd name="T30" fmla="*/ 0 w 268"/>
                            <a:gd name="T31" fmla="*/ 309 h 371"/>
                            <a:gd name="T32" fmla="*/ 27 w 268"/>
                            <a:gd name="T33" fmla="*/ 60 h 371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8"/>
                            <a:gd name="T52" fmla="*/ 0 h 371"/>
                            <a:gd name="T53" fmla="*/ 268 w 268"/>
                            <a:gd name="T54" fmla="*/ 371 h 371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8" h="371">
                              <a:moveTo>
                                <a:pt x="27" y="60"/>
                              </a:moveTo>
                              <a:lnTo>
                                <a:pt x="122" y="0"/>
                              </a:lnTo>
                              <a:lnTo>
                                <a:pt x="171" y="81"/>
                              </a:lnTo>
                              <a:lnTo>
                                <a:pt x="122" y="114"/>
                              </a:lnTo>
                              <a:lnTo>
                                <a:pt x="259" y="87"/>
                              </a:lnTo>
                              <a:lnTo>
                                <a:pt x="267" y="150"/>
                              </a:lnTo>
                              <a:lnTo>
                                <a:pt x="174" y="172"/>
                              </a:lnTo>
                              <a:lnTo>
                                <a:pt x="259" y="178"/>
                              </a:lnTo>
                              <a:lnTo>
                                <a:pt x="257" y="252"/>
                              </a:lnTo>
                              <a:lnTo>
                                <a:pt x="172" y="238"/>
                              </a:lnTo>
                              <a:lnTo>
                                <a:pt x="210" y="276"/>
                              </a:lnTo>
                              <a:lnTo>
                                <a:pt x="172" y="329"/>
                              </a:lnTo>
                              <a:lnTo>
                                <a:pt x="120" y="297"/>
                              </a:lnTo>
                              <a:lnTo>
                                <a:pt x="131" y="343"/>
                              </a:lnTo>
                              <a:lnTo>
                                <a:pt x="84" y="370"/>
                              </a:lnTo>
                              <a:lnTo>
                                <a:pt x="0" y="309"/>
                              </a:lnTo>
                              <a:lnTo>
                                <a:pt x="27" y="6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27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5" y="2316"/>
                        <a:ext cx="379" cy="387"/>
                        <a:chOff x="1295" y="2316"/>
                        <a:chExt cx="379" cy="387"/>
                      </a:xfrm>
                    </p:grpSpPr>
                    <p:grpSp>
                      <p:nvGrpSpPr>
                        <p:cNvPr id="31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5" y="2316"/>
                          <a:ext cx="379" cy="387"/>
                          <a:chOff x="1295" y="2316"/>
                          <a:chExt cx="379" cy="387"/>
                        </a:xfrm>
                      </p:grpSpPr>
                      <p:sp>
                        <p:nvSpPr>
                          <p:cNvPr id="33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5" y="2381"/>
                            <a:ext cx="249" cy="2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4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0" y="2501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5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2586"/>
                            <a:ext cx="61" cy="7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6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7" y="2638"/>
                            <a:ext cx="55" cy="6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7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7" y="2406"/>
                            <a:ext cx="57" cy="6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  <p:sp>
                        <p:nvSpPr>
                          <p:cNvPr id="38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1" y="2316"/>
                            <a:ext cx="79" cy="98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029"/>
                          </a:p>
                        </p:txBody>
                      </p:sp>
                    </p:grpSp>
                    <p:sp>
                      <p:nvSpPr>
                        <p:cNvPr id="32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9" y="2320"/>
                          <a:ext cx="269" cy="372"/>
                        </a:xfrm>
                        <a:custGeom>
                          <a:avLst/>
                          <a:gdLst>
                            <a:gd name="T0" fmla="*/ 27 w 269"/>
                            <a:gd name="T1" fmla="*/ 61 h 372"/>
                            <a:gd name="T2" fmla="*/ 123 w 269"/>
                            <a:gd name="T3" fmla="*/ 0 h 372"/>
                            <a:gd name="T4" fmla="*/ 171 w 269"/>
                            <a:gd name="T5" fmla="*/ 81 h 372"/>
                            <a:gd name="T6" fmla="*/ 123 w 269"/>
                            <a:gd name="T7" fmla="*/ 116 h 372"/>
                            <a:gd name="T8" fmla="*/ 259 w 269"/>
                            <a:gd name="T9" fmla="*/ 86 h 372"/>
                            <a:gd name="T10" fmla="*/ 268 w 269"/>
                            <a:gd name="T11" fmla="*/ 152 h 372"/>
                            <a:gd name="T12" fmla="*/ 175 w 269"/>
                            <a:gd name="T13" fmla="*/ 172 h 372"/>
                            <a:gd name="T14" fmla="*/ 259 w 269"/>
                            <a:gd name="T15" fmla="*/ 178 h 372"/>
                            <a:gd name="T16" fmla="*/ 258 w 269"/>
                            <a:gd name="T17" fmla="*/ 253 h 372"/>
                            <a:gd name="T18" fmla="*/ 172 w 269"/>
                            <a:gd name="T19" fmla="*/ 238 h 372"/>
                            <a:gd name="T20" fmla="*/ 211 w 269"/>
                            <a:gd name="T21" fmla="*/ 277 h 372"/>
                            <a:gd name="T22" fmla="*/ 174 w 269"/>
                            <a:gd name="T23" fmla="*/ 330 h 372"/>
                            <a:gd name="T24" fmla="*/ 119 w 269"/>
                            <a:gd name="T25" fmla="*/ 297 h 372"/>
                            <a:gd name="T26" fmla="*/ 132 w 269"/>
                            <a:gd name="T27" fmla="*/ 343 h 372"/>
                            <a:gd name="T28" fmla="*/ 84 w 269"/>
                            <a:gd name="T29" fmla="*/ 371 h 372"/>
                            <a:gd name="T30" fmla="*/ 0 w 269"/>
                            <a:gd name="T31" fmla="*/ 309 h 372"/>
                            <a:gd name="T32" fmla="*/ 27 w 269"/>
                            <a:gd name="T33" fmla="*/ 61 h 37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9"/>
                            <a:gd name="T52" fmla="*/ 0 h 372"/>
                            <a:gd name="T53" fmla="*/ 269 w 269"/>
                            <a:gd name="T54" fmla="*/ 372 h 37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9" h="372">
                              <a:moveTo>
                                <a:pt x="27" y="61"/>
                              </a:moveTo>
                              <a:lnTo>
                                <a:pt x="123" y="0"/>
                              </a:lnTo>
                              <a:lnTo>
                                <a:pt x="171" y="81"/>
                              </a:lnTo>
                              <a:lnTo>
                                <a:pt x="123" y="116"/>
                              </a:lnTo>
                              <a:lnTo>
                                <a:pt x="259" y="86"/>
                              </a:lnTo>
                              <a:lnTo>
                                <a:pt x="268" y="152"/>
                              </a:lnTo>
                              <a:lnTo>
                                <a:pt x="175" y="172"/>
                              </a:lnTo>
                              <a:lnTo>
                                <a:pt x="259" y="178"/>
                              </a:lnTo>
                              <a:lnTo>
                                <a:pt x="258" y="253"/>
                              </a:lnTo>
                              <a:lnTo>
                                <a:pt x="172" y="238"/>
                              </a:lnTo>
                              <a:lnTo>
                                <a:pt x="211" y="277"/>
                              </a:lnTo>
                              <a:lnTo>
                                <a:pt x="174" y="330"/>
                              </a:lnTo>
                              <a:lnTo>
                                <a:pt x="119" y="297"/>
                              </a:lnTo>
                              <a:lnTo>
                                <a:pt x="132" y="343"/>
                              </a:lnTo>
                              <a:lnTo>
                                <a:pt x="84" y="371"/>
                              </a:lnTo>
                              <a:lnTo>
                                <a:pt x="0" y="309"/>
                              </a:lnTo>
                              <a:lnTo>
                                <a:pt x="27" y="61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029"/>
                        </a:p>
                      </p:txBody>
                    </p:sp>
                  </p:grpSp>
                  <p:grpSp>
                    <p:nvGrpSpPr>
                      <p:cNvPr id="28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8" y="2482"/>
                        <a:ext cx="113" cy="92"/>
                        <a:chOff x="1348" y="2482"/>
                        <a:chExt cx="113" cy="92"/>
                      </a:xfrm>
                    </p:grpSpPr>
                    <p:sp>
                      <p:nvSpPr>
                        <p:cNvPr id="29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0" y="2482"/>
                          <a:ext cx="91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30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48" y="2536"/>
                          <a:ext cx="113" cy="3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1" name="Group 134"/>
            <p:cNvGrpSpPr>
              <a:grpSpLocks/>
            </p:cNvGrpSpPr>
            <p:nvPr/>
          </p:nvGrpSpPr>
          <p:grpSpPr bwMode="auto">
            <a:xfrm>
              <a:off x="1927" y="1769"/>
              <a:ext cx="521" cy="423"/>
              <a:chOff x="1927" y="1769"/>
              <a:chExt cx="521" cy="423"/>
            </a:xfrm>
          </p:grpSpPr>
          <p:sp>
            <p:nvSpPr>
              <p:cNvPr id="12" name="Oval 128"/>
              <p:cNvSpPr>
                <a:spLocks noChangeArrowheads="1"/>
              </p:cNvSpPr>
              <p:nvPr/>
            </p:nvSpPr>
            <p:spPr bwMode="auto">
              <a:xfrm>
                <a:off x="1927" y="1769"/>
                <a:ext cx="37" cy="36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3" name="Freeform 129"/>
              <p:cNvSpPr>
                <a:spLocks/>
              </p:cNvSpPr>
              <p:nvPr/>
            </p:nvSpPr>
            <p:spPr bwMode="auto">
              <a:xfrm>
                <a:off x="1930" y="1770"/>
                <a:ext cx="302" cy="241"/>
              </a:xfrm>
              <a:custGeom>
                <a:avLst/>
                <a:gdLst>
                  <a:gd name="T0" fmla="*/ 24 w 302"/>
                  <a:gd name="T1" fmla="*/ 0 h 241"/>
                  <a:gd name="T2" fmla="*/ 301 w 302"/>
                  <a:gd name="T3" fmla="*/ 203 h 241"/>
                  <a:gd name="T4" fmla="*/ 270 w 302"/>
                  <a:gd name="T5" fmla="*/ 240 h 241"/>
                  <a:gd name="T6" fmla="*/ 0 w 302"/>
                  <a:gd name="T7" fmla="*/ 29 h 241"/>
                  <a:gd name="T8" fmla="*/ 24 w 302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241"/>
                  <a:gd name="T17" fmla="*/ 302 w 302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241">
                    <a:moveTo>
                      <a:pt x="24" y="0"/>
                    </a:moveTo>
                    <a:lnTo>
                      <a:pt x="301" y="203"/>
                    </a:lnTo>
                    <a:lnTo>
                      <a:pt x="270" y="240"/>
                    </a:lnTo>
                    <a:lnTo>
                      <a:pt x="0" y="29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4" name="Freeform 130"/>
              <p:cNvSpPr>
                <a:spLocks/>
              </p:cNvSpPr>
              <p:nvPr/>
            </p:nvSpPr>
            <p:spPr bwMode="auto">
              <a:xfrm>
                <a:off x="2195" y="1974"/>
                <a:ext cx="212" cy="186"/>
              </a:xfrm>
              <a:custGeom>
                <a:avLst/>
                <a:gdLst>
                  <a:gd name="T0" fmla="*/ 35 w 212"/>
                  <a:gd name="T1" fmla="*/ 0 h 186"/>
                  <a:gd name="T2" fmla="*/ 211 w 212"/>
                  <a:gd name="T3" fmla="*/ 125 h 186"/>
                  <a:gd name="T4" fmla="*/ 175 w 212"/>
                  <a:gd name="T5" fmla="*/ 185 h 186"/>
                  <a:gd name="T6" fmla="*/ 0 w 212"/>
                  <a:gd name="T7" fmla="*/ 35 h 186"/>
                  <a:gd name="T8" fmla="*/ 35 w 212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186"/>
                  <a:gd name="T17" fmla="*/ 212 w 212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186">
                    <a:moveTo>
                      <a:pt x="35" y="0"/>
                    </a:moveTo>
                    <a:lnTo>
                      <a:pt x="211" y="125"/>
                    </a:lnTo>
                    <a:lnTo>
                      <a:pt x="175" y="185"/>
                    </a:lnTo>
                    <a:lnTo>
                      <a:pt x="0" y="35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029"/>
              </a:p>
            </p:txBody>
          </p:sp>
          <p:sp>
            <p:nvSpPr>
              <p:cNvPr id="15" name="Oval 131"/>
              <p:cNvSpPr>
                <a:spLocks noChangeArrowheads="1"/>
              </p:cNvSpPr>
              <p:nvPr/>
            </p:nvSpPr>
            <p:spPr bwMode="auto">
              <a:xfrm>
                <a:off x="2188" y="1970"/>
                <a:ext cx="53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6" name="Oval 132"/>
              <p:cNvSpPr>
                <a:spLocks noChangeArrowheads="1"/>
              </p:cNvSpPr>
              <p:nvPr/>
            </p:nvSpPr>
            <p:spPr bwMode="auto">
              <a:xfrm>
                <a:off x="2364" y="2095"/>
                <a:ext cx="84" cy="9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  <p:sp>
            <p:nvSpPr>
              <p:cNvPr id="17" name="Oval 133"/>
              <p:cNvSpPr>
                <a:spLocks noChangeArrowheads="1"/>
              </p:cNvSpPr>
              <p:nvPr/>
            </p:nvSpPr>
            <p:spPr bwMode="auto">
              <a:xfrm>
                <a:off x="2376" y="2108"/>
                <a:ext cx="60" cy="7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02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1230</Words>
  <Application>Microsoft Office PowerPoint</Application>
  <PresentationFormat>On-screen Show (4:3)</PresentationFormat>
  <Paragraphs>265</Paragraphs>
  <Slides>41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Aspect</vt:lpstr>
      <vt:lpstr>Custom Design</vt:lpstr>
      <vt:lpstr>Clip</vt:lpstr>
      <vt:lpstr>Slide 1</vt:lpstr>
      <vt:lpstr>L E A R N I N G  O U T C O M E S</vt:lpstr>
      <vt:lpstr>Four Major Functions of  Communication at the Workplace</vt:lpstr>
      <vt:lpstr>The Importance of Communication  in the Organization</vt:lpstr>
      <vt:lpstr>The Importance of Communication  in the Organization</vt:lpstr>
      <vt:lpstr>   The Importance of Communication  in the Organization</vt:lpstr>
      <vt:lpstr>FIVE STEPS TO SUCCESSFUL WRITING</vt:lpstr>
      <vt:lpstr>The Seven C’s of Writing</vt:lpstr>
      <vt:lpstr>The Seven C’s of Writing</vt:lpstr>
      <vt:lpstr>The Seven C’s of Writing</vt:lpstr>
      <vt:lpstr>The Seven C’s of Writing</vt:lpstr>
      <vt:lpstr>The Seven C’s of Writing</vt:lpstr>
      <vt:lpstr>The Seven C’s of Writing</vt:lpstr>
      <vt:lpstr>The Seven C’s of Writing</vt:lpstr>
      <vt:lpstr>The Seven C’s of Writing</vt:lpstr>
      <vt:lpstr>The Seven C’s of Writing</vt:lpstr>
      <vt:lpstr>LETTER WRITING</vt:lpstr>
      <vt:lpstr>Slide 18</vt:lpstr>
      <vt:lpstr>WRITING STYLES</vt:lpstr>
      <vt:lpstr>WRITING STYLES </vt:lpstr>
      <vt:lpstr>WRITING STYLES </vt:lpstr>
      <vt:lpstr>WRITING STYLES </vt:lpstr>
      <vt:lpstr>WRITING STYLES </vt:lpstr>
      <vt:lpstr>WRITING STYLES </vt:lpstr>
      <vt:lpstr>WRITING WORKSHOP</vt:lpstr>
      <vt:lpstr>#1 Write a persuasive paragraph of no more than fifty (50) words to introduce and encourage participation in a weekend couples’ retreat in the woodlands of Portland.</vt:lpstr>
      <vt:lpstr>#2 Write a brief persuasive article of no more than ten (10) sentences to be used to advertise a new computer application that will benefit students in their research projects.</vt:lpstr>
      <vt:lpstr>#3 Write a brief paragraph describing a day out at the Dunn’s River Falls  and Park in Ocho Rios to encourage a friend to attend.</vt:lpstr>
      <vt:lpstr>#4 Write a letter  from a recent college graduate requesting a letter of recommendation from a former instructor.</vt:lpstr>
      <vt:lpstr>#5 Write a letter to the head of the Social Sciences Department of the University of the West Indies requesting permission to undertake research in the communication technologies used in that department.</vt:lpstr>
      <vt:lpstr>#6 Write a letter from the HR Director turning down a job applicant for the position of Senior Secretary in the Ministry of Finance and Planning.</vt:lpstr>
      <vt:lpstr>#7 Write a letter to a loyal repeat customer with a final request to settle a seriously overdue delinquent debt of $30 million.</vt:lpstr>
      <vt:lpstr>#8 Write a letter to the Director of Human Resources applying for tuition assistance to attend the Supervisory Management Certificate Course at MIND.</vt:lpstr>
      <vt:lpstr>MEMO WRITING</vt:lpstr>
      <vt:lpstr>Slide 35</vt:lpstr>
      <vt:lpstr>Slide 36</vt:lpstr>
      <vt:lpstr>  </vt:lpstr>
      <vt:lpstr>Slide 38</vt:lpstr>
      <vt:lpstr>MEMO WRITING EXERCISES</vt:lpstr>
      <vt:lpstr>MEMORANDA Memo to CEO requesting permission to conduct a training seminar for supervisors Memo to employees regarding the practice of bribes from customers and stakeholders Memo to staff on the arrival of a baby boy to the Manager for Operations Memo to staff members re holiday provisions for time off</vt:lpstr>
      <vt:lpstr>EVALUATION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Effective Business Docs</dc:title>
  <dc:subject>Supervisory Management</dc:subject>
  <dc:creator>Hyacinth L. Anglin</dc:creator>
  <cp:lastModifiedBy>Windows User</cp:lastModifiedBy>
  <cp:revision>148</cp:revision>
  <dcterms:created xsi:type="dcterms:W3CDTF">2012-08-22T13:46:14Z</dcterms:created>
  <dcterms:modified xsi:type="dcterms:W3CDTF">2017-03-01T16:08:36Z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